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300" r:id="rId2"/>
    <p:sldId id="307" r:id="rId3"/>
    <p:sldId id="274" r:id="rId4"/>
    <p:sldId id="273" r:id="rId5"/>
    <p:sldId id="292" r:id="rId6"/>
    <p:sldId id="308" r:id="rId7"/>
    <p:sldId id="302" r:id="rId8"/>
    <p:sldId id="295" r:id="rId9"/>
    <p:sldId id="303" r:id="rId10"/>
    <p:sldId id="304" r:id="rId11"/>
    <p:sldId id="298" r:id="rId12"/>
    <p:sldId id="281" r:id="rId13"/>
    <p:sldId id="291" r:id="rId14"/>
    <p:sldId id="287" r:id="rId15"/>
    <p:sldId id="285" r:id="rId16"/>
    <p:sldId id="268" r:id="rId17"/>
    <p:sldId id="309" r:id="rId18"/>
    <p:sldId id="306" r:id="rId19"/>
    <p:sldId id="301" r:id="rId20"/>
    <p:sldId id="305" r:id="rId21"/>
  </p:sldIdLst>
  <p:sldSz cx="3924300" cy="5508625"/>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A5FD90-2566-477A-B934-2FEC5BD7D35E}" v="171" dt="2025-08-30T21:55:21.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6" autoAdjust="0"/>
  </p:normalViewPr>
  <p:slideViewPr>
    <p:cSldViewPr snapToGrid="0">
      <p:cViewPr varScale="1">
        <p:scale>
          <a:sx n="86" d="100"/>
          <a:sy n="86" d="100"/>
        </p:scale>
        <p:origin x="21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anna MacGregor" userId="3bc4eaef-2b72-475f-8db9-9e324285b191" providerId="ADAL" clId="{69A5FD90-2566-477A-B934-2FEC5BD7D35E}"/>
    <pc:docChg chg="undo redo custSel addSld delSld modSld replTag delTag">
      <pc:chgData name="Ceanna MacGregor" userId="3bc4eaef-2b72-475f-8db9-9e324285b191" providerId="ADAL" clId="{69A5FD90-2566-477A-B934-2FEC5BD7D35E}" dt="2025-08-30T21:56:16.500" v="2442" actId="207"/>
      <pc:docMkLst>
        <pc:docMk/>
      </pc:docMkLst>
      <pc:sldChg chg="addSp delSp modSp add mod replTag delTag">
        <pc:chgData name="Ceanna MacGregor" userId="3bc4eaef-2b72-475f-8db9-9e324285b191" providerId="ADAL" clId="{69A5FD90-2566-477A-B934-2FEC5BD7D35E}" dt="2025-07-25T09:09:49.717" v="1880"/>
        <pc:sldMkLst>
          <pc:docMk/>
          <pc:sldMk cId="0" sldId="268"/>
        </pc:sldMkLst>
        <pc:spChg chg="mod">
          <ac:chgData name="Ceanna MacGregor" userId="3bc4eaef-2b72-475f-8db9-9e324285b191" providerId="ADAL" clId="{69A5FD90-2566-477A-B934-2FEC5BD7D35E}" dt="2025-07-23T21:38:27.428" v="1467" actId="553"/>
          <ac:spMkLst>
            <pc:docMk/>
            <pc:sldMk cId="0" sldId="268"/>
            <ac:spMk id="2" creationId="{E97153BD-BC58-F078-A678-E8121EFCC661}"/>
          </ac:spMkLst>
        </pc:spChg>
        <pc:spChg chg="del mod">
          <ac:chgData name="Ceanna MacGregor" userId="3bc4eaef-2b72-475f-8db9-9e324285b191" providerId="ADAL" clId="{69A5FD90-2566-477A-B934-2FEC5BD7D35E}" dt="2025-07-23T21:38:06.806" v="1466" actId="478"/>
          <ac:spMkLst>
            <pc:docMk/>
            <pc:sldMk cId="0" sldId="268"/>
            <ac:spMk id="35842" creationId="{E2C1DA85-B45E-9449-F9C2-277DF89A5BC2}"/>
          </ac:spMkLst>
        </pc:spChg>
        <pc:spChg chg="mod">
          <ac:chgData name="Ceanna MacGregor" userId="3bc4eaef-2b72-475f-8db9-9e324285b191" providerId="ADAL" clId="{69A5FD90-2566-477A-B934-2FEC5BD7D35E}" dt="2025-07-18T22:29:05.489" v="592" actId="2711"/>
          <ac:spMkLst>
            <pc:docMk/>
            <pc:sldMk cId="0" sldId="268"/>
            <ac:spMk id="35843" creationId="{8E61BAD5-5DC1-423F-2C1A-F5F3443FE166}"/>
          </ac:spMkLst>
        </pc:spChg>
        <pc:spChg chg="mod">
          <ac:chgData name="Ceanna MacGregor" userId="3bc4eaef-2b72-475f-8db9-9e324285b191" providerId="ADAL" clId="{69A5FD90-2566-477A-B934-2FEC5BD7D35E}" dt="2025-07-18T22:29:22.328" v="598" actId="404"/>
          <ac:spMkLst>
            <pc:docMk/>
            <pc:sldMk cId="0" sldId="268"/>
            <ac:spMk id="35844" creationId="{6568EA8F-69CD-E6C5-116C-18E427E54EB8}"/>
          </ac:spMkLst>
        </pc:spChg>
        <pc:picChg chg="add mod">
          <ac:chgData name="Ceanna MacGregor" userId="3bc4eaef-2b72-475f-8db9-9e324285b191" providerId="ADAL" clId="{69A5FD90-2566-477A-B934-2FEC5BD7D35E}" dt="2025-07-18T22:20:14.767" v="398" actId="1076"/>
          <ac:picMkLst>
            <pc:docMk/>
            <pc:sldMk cId="0" sldId="268"/>
            <ac:picMk id="3" creationId="{A569D0DE-4AF0-E559-2815-9CAE2DAA66E8}"/>
          </ac:picMkLst>
        </pc:picChg>
        <pc:picChg chg="del">
          <ac:chgData name="Ceanna MacGregor" userId="3bc4eaef-2b72-475f-8db9-9e324285b191" providerId="ADAL" clId="{69A5FD90-2566-477A-B934-2FEC5BD7D35E}" dt="2025-07-18T22:20:09.766" v="395" actId="478"/>
          <ac:picMkLst>
            <pc:docMk/>
            <pc:sldMk cId="0" sldId="268"/>
            <ac:picMk id="35845" creationId="{9002AE00-C36D-2258-3FF5-401D1BA2214A}"/>
          </ac:picMkLst>
        </pc:picChg>
      </pc:sldChg>
      <pc:sldChg chg="modSp add mod replTag delTag">
        <pc:chgData name="Ceanna MacGregor" userId="3bc4eaef-2b72-475f-8db9-9e324285b191" providerId="ADAL" clId="{69A5FD90-2566-477A-B934-2FEC5BD7D35E}" dt="2025-07-25T09:15:24.700" v="2015"/>
        <pc:sldMkLst>
          <pc:docMk/>
          <pc:sldMk cId="0" sldId="273"/>
        </pc:sldMkLst>
        <pc:spChg chg="mod">
          <ac:chgData name="Ceanna MacGregor" userId="3bc4eaef-2b72-475f-8db9-9e324285b191" providerId="ADAL" clId="{69A5FD90-2566-477A-B934-2FEC5BD7D35E}" dt="2025-07-18T22:36:03.061" v="770" actId="255"/>
          <ac:spMkLst>
            <pc:docMk/>
            <pc:sldMk cId="0" sldId="273"/>
            <ac:spMk id="21506" creationId="{3E504572-BDD8-6A39-55DE-41BF8E6F4E59}"/>
          </ac:spMkLst>
        </pc:spChg>
        <pc:spChg chg="mod">
          <ac:chgData name="Ceanna MacGregor" userId="3bc4eaef-2b72-475f-8db9-9e324285b191" providerId="ADAL" clId="{69A5FD90-2566-477A-B934-2FEC5BD7D35E}" dt="2025-07-18T22:35:48.375" v="768" actId="14100"/>
          <ac:spMkLst>
            <pc:docMk/>
            <pc:sldMk cId="0" sldId="273"/>
            <ac:spMk id="21507" creationId="{B1226076-29E6-2FCF-4916-85DE91E829E7}"/>
          </ac:spMkLst>
        </pc:spChg>
        <pc:graphicFrameChg chg="mod">
          <ac:chgData name="Ceanna MacGregor" userId="3bc4eaef-2b72-475f-8db9-9e324285b191" providerId="ADAL" clId="{69A5FD90-2566-477A-B934-2FEC5BD7D35E}" dt="2025-07-18T22:35:06.892" v="750" actId="14100"/>
          <ac:graphicFrameMkLst>
            <pc:docMk/>
            <pc:sldMk cId="0" sldId="273"/>
            <ac:graphicFrameMk id="21508" creationId="{AF1A86AF-5463-132C-F9CD-C9B3321B1B9A}"/>
          </ac:graphicFrameMkLst>
        </pc:graphicFrameChg>
      </pc:sldChg>
      <pc:sldChg chg="delSp modSp add mod replTag delTag">
        <pc:chgData name="Ceanna MacGregor" userId="3bc4eaef-2b72-475f-8db9-9e324285b191" providerId="ADAL" clId="{69A5FD90-2566-477A-B934-2FEC5BD7D35E}" dt="2025-08-30T21:51:46.306" v="2406"/>
        <pc:sldMkLst>
          <pc:docMk/>
          <pc:sldMk cId="0" sldId="274"/>
        </pc:sldMkLst>
        <pc:spChg chg="mod">
          <ac:chgData name="Ceanna MacGregor" userId="3bc4eaef-2b72-475f-8db9-9e324285b191" providerId="ADAL" clId="{69A5FD90-2566-477A-B934-2FEC5BD7D35E}" dt="2025-07-18T22:36:40.507" v="781" actId="1076"/>
          <ac:spMkLst>
            <pc:docMk/>
            <pc:sldMk cId="0" sldId="274"/>
            <ac:spMk id="19458" creationId="{58177236-00A9-57E2-BA30-984644396506}"/>
          </ac:spMkLst>
        </pc:spChg>
        <pc:spChg chg="mod">
          <ac:chgData name="Ceanna MacGregor" userId="3bc4eaef-2b72-475f-8db9-9e324285b191" providerId="ADAL" clId="{69A5FD90-2566-477A-B934-2FEC5BD7D35E}" dt="2025-07-18T22:36:58.399" v="785" actId="1076"/>
          <ac:spMkLst>
            <pc:docMk/>
            <pc:sldMk cId="0" sldId="274"/>
            <ac:spMk id="19459" creationId="{D927A5E0-E9A1-65CB-047F-A5101D234BE5}"/>
          </ac:spMkLst>
        </pc:spChg>
        <pc:spChg chg="mod">
          <ac:chgData name="Ceanna MacGregor" userId="3bc4eaef-2b72-475f-8db9-9e324285b191" providerId="ADAL" clId="{69A5FD90-2566-477A-B934-2FEC5BD7D35E}" dt="2025-07-25T08:02:56.092" v="1749" actId="13926"/>
          <ac:spMkLst>
            <pc:docMk/>
            <pc:sldMk cId="0" sldId="274"/>
            <ac:spMk id="19460" creationId="{2822DE23-0ACC-FE5E-0402-E7E689CAFD7C}"/>
          </ac:spMkLst>
        </pc:spChg>
        <pc:graphicFrameChg chg="del">
          <ac:chgData name="Ceanna MacGregor" userId="3bc4eaef-2b72-475f-8db9-9e324285b191" providerId="ADAL" clId="{69A5FD90-2566-477A-B934-2FEC5BD7D35E}" dt="2025-07-18T21:42:47.778" v="121" actId="478"/>
          <ac:graphicFrameMkLst>
            <pc:docMk/>
            <pc:sldMk cId="0" sldId="274"/>
            <ac:graphicFrameMk id="19461" creationId="{B2958773-8720-BD56-598B-16F38071A363}"/>
          </ac:graphicFrameMkLst>
        </pc:graphicFrameChg>
        <pc:graphicFrameChg chg="del">
          <ac:chgData name="Ceanna MacGregor" userId="3bc4eaef-2b72-475f-8db9-9e324285b191" providerId="ADAL" clId="{69A5FD90-2566-477A-B934-2FEC5BD7D35E}" dt="2025-07-18T21:42:45.896" v="120" actId="478"/>
          <ac:graphicFrameMkLst>
            <pc:docMk/>
            <pc:sldMk cId="0" sldId="274"/>
            <ac:graphicFrameMk id="19462" creationId="{64627CB9-6D05-FBDD-17FD-480B1B3C3150}"/>
          </ac:graphicFrameMkLst>
        </pc:graphicFrameChg>
      </pc:sldChg>
      <pc:sldChg chg="addSp delSp modSp add mod replTag delTag">
        <pc:chgData name="Ceanna MacGregor" userId="3bc4eaef-2b72-475f-8db9-9e324285b191" providerId="ADAL" clId="{69A5FD90-2566-477A-B934-2FEC5BD7D35E}" dt="2025-07-25T08:04:32.827" v="1806"/>
        <pc:sldMkLst>
          <pc:docMk/>
          <pc:sldMk cId="0" sldId="281"/>
        </pc:sldMkLst>
        <pc:spChg chg="mod">
          <ac:chgData name="Ceanna MacGregor" userId="3bc4eaef-2b72-475f-8db9-9e324285b191" providerId="ADAL" clId="{69A5FD90-2566-477A-B934-2FEC5BD7D35E}" dt="2025-07-23T21:35:03.836" v="1402" actId="553"/>
          <ac:spMkLst>
            <pc:docMk/>
            <pc:sldMk cId="0" sldId="281"/>
            <ac:spMk id="3" creationId="{F91FDDEA-F953-C348-B4D8-FE8F5EB4776C}"/>
          </ac:spMkLst>
        </pc:spChg>
        <pc:spChg chg="del mod">
          <ac:chgData name="Ceanna MacGregor" userId="3bc4eaef-2b72-475f-8db9-9e324285b191" providerId="ADAL" clId="{69A5FD90-2566-477A-B934-2FEC5BD7D35E}" dt="2025-07-23T21:34:40.154" v="1401" actId="478"/>
          <ac:spMkLst>
            <pc:docMk/>
            <pc:sldMk cId="0" sldId="281"/>
            <ac:spMk id="31746" creationId="{86A9769F-CB47-029B-23A6-0A83973301B0}"/>
          </ac:spMkLst>
        </pc:spChg>
        <pc:spChg chg="mod">
          <ac:chgData name="Ceanna MacGregor" userId="3bc4eaef-2b72-475f-8db9-9e324285b191" providerId="ADAL" clId="{69A5FD90-2566-477A-B934-2FEC5BD7D35E}" dt="2025-07-18T22:30:46.940" v="633" actId="404"/>
          <ac:spMkLst>
            <pc:docMk/>
            <pc:sldMk cId="0" sldId="281"/>
            <ac:spMk id="31749" creationId="{C6932922-C499-2E97-ABF8-14AA7BF0F0B3}"/>
          </ac:spMkLst>
        </pc:spChg>
        <pc:picChg chg="add mod">
          <ac:chgData name="Ceanna MacGregor" userId="3bc4eaef-2b72-475f-8db9-9e324285b191" providerId="ADAL" clId="{69A5FD90-2566-477A-B934-2FEC5BD7D35E}" dt="2025-07-18T22:30:33.995" v="629" actId="14100"/>
          <ac:picMkLst>
            <pc:docMk/>
            <pc:sldMk cId="0" sldId="281"/>
            <ac:picMk id="2" creationId="{08BDB61A-A720-1A65-AE78-ED04C8A27BA7}"/>
          </ac:picMkLst>
        </pc:picChg>
        <pc:picChg chg="add mod">
          <ac:chgData name="Ceanna MacGregor" userId="3bc4eaef-2b72-475f-8db9-9e324285b191" providerId="ADAL" clId="{69A5FD90-2566-477A-B934-2FEC5BD7D35E}" dt="2025-07-18T22:17:08.761" v="343" actId="1076"/>
          <ac:picMkLst>
            <pc:docMk/>
            <pc:sldMk cId="0" sldId="281"/>
            <ac:picMk id="4" creationId="{0211E691-5259-8A58-85B5-82286A1E3C0F}"/>
          </ac:picMkLst>
        </pc:picChg>
        <pc:picChg chg="add mod">
          <ac:chgData name="Ceanna MacGregor" userId="3bc4eaef-2b72-475f-8db9-9e324285b191" providerId="ADAL" clId="{69A5FD90-2566-477A-B934-2FEC5BD7D35E}" dt="2025-07-18T22:17:34.879" v="346" actId="1076"/>
          <ac:picMkLst>
            <pc:docMk/>
            <pc:sldMk cId="0" sldId="281"/>
            <ac:picMk id="6" creationId="{93512AEE-1795-782E-29A8-685C581FF993}"/>
          </ac:picMkLst>
        </pc:picChg>
        <pc:picChg chg="add mod">
          <ac:chgData name="Ceanna MacGregor" userId="3bc4eaef-2b72-475f-8db9-9e324285b191" providerId="ADAL" clId="{69A5FD90-2566-477A-B934-2FEC5BD7D35E}" dt="2025-07-18T22:18:00.975" v="349" actId="1076"/>
          <ac:picMkLst>
            <pc:docMk/>
            <pc:sldMk cId="0" sldId="281"/>
            <ac:picMk id="8" creationId="{7397FC02-A5B7-7482-B760-E7D848FBF1AB}"/>
          </ac:picMkLst>
        </pc:picChg>
        <pc:picChg chg="del">
          <ac:chgData name="Ceanna MacGregor" userId="3bc4eaef-2b72-475f-8db9-9e324285b191" providerId="ADAL" clId="{69A5FD90-2566-477A-B934-2FEC5BD7D35E}" dt="2025-07-18T22:14:58.438" v="313" actId="478"/>
          <ac:picMkLst>
            <pc:docMk/>
            <pc:sldMk cId="0" sldId="281"/>
            <ac:picMk id="31748" creationId="{AA44D52E-CF63-0491-B0F4-FFE86BD57A8F}"/>
          </ac:picMkLst>
        </pc:picChg>
        <pc:picChg chg="del">
          <ac:chgData name="Ceanna MacGregor" userId="3bc4eaef-2b72-475f-8db9-9e324285b191" providerId="ADAL" clId="{69A5FD90-2566-477A-B934-2FEC5BD7D35E}" dt="2025-07-18T22:14:56.779" v="312" actId="478"/>
          <ac:picMkLst>
            <pc:docMk/>
            <pc:sldMk cId="0" sldId="281"/>
            <ac:picMk id="31751" creationId="{AFDBA708-04B0-42B3-9BAF-CD77E7AE1694}"/>
          </ac:picMkLst>
        </pc:picChg>
        <pc:picChg chg="del">
          <ac:chgData name="Ceanna MacGregor" userId="3bc4eaef-2b72-475f-8db9-9e324285b191" providerId="ADAL" clId="{69A5FD90-2566-477A-B934-2FEC5BD7D35E}" dt="2025-07-18T22:16:44.456" v="338" actId="478"/>
          <ac:picMkLst>
            <pc:docMk/>
            <pc:sldMk cId="0" sldId="281"/>
            <ac:picMk id="31753" creationId="{ABA7B1E7-3865-5082-9915-CDAA8D3F8B7B}"/>
          </ac:picMkLst>
        </pc:picChg>
        <pc:picChg chg="del">
          <ac:chgData name="Ceanna MacGregor" userId="3bc4eaef-2b72-475f-8db9-9e324285b191" providerId="ADAL" clId="{69A5FD90-2566-477A-B934-2FEC5BD7D35E}" dt="2025-07-18T22:16:46.089" v="339" actId="478"/>
          <ac:picMkLst>
            <pc:docMk/>
            <pc:sldMk cId="0" sldId="281"/>
            <ac:picMk id="31754" creationId="{8CA2F6AA-1A03-A4D7-7210-E25F5405485D}"/>
          </ac:picMkLst>
        </pc:picChg>
        <pc:picChg chg="del">
          <ac:chgData name="Ceanna MacGregor" userId="3bc4eaef-2b72-475f-8db9-9e324285b191" providerId="ADAL" clId="{69A5FD90-2566-477A-B934-2FEC5BD7D35E}" dt="2025-07-18T22:16:47.405" v="340" actId="478"/>
          <ac:picMkLst>
            <pc:docMk/>
            <pc:sldMk cId="0" sldId="281"/>
            <ac:picMk id="31755" creationId="{893E422C-8CAA-CE71-7C4B-A8B0C869C395}"/>
          </ac:picMkLst>
        </pc:picChg>
      </pc:sldChg>
      <pc:sldChg chg="addSp delSp modSp add mod replTag delTag">
        <pc:chgData name="Ceanna MacGregor" userId="3bc4eaef-2b72-475f-8db9-9e324285b191" providerId="ADAL" clId="{69A5FD90-2566-477A-B934-2FEC5BD7D35E}" dt="2025-07-25T09:09:33.071" v="1868"/>
        <pc:sldMkLst>
          <pc:docMk/>
          <pc:sldMk cId="0" sldId="285"/>
        </pc:sldMkLst>
        <pc:spChg chg="mod">
          <ac:chgData name="Ceanna MacGregor" userId="3bc4eaef-2b72-475f-8db9-9e324285b191" providerId="ADAL" clId="{69A5FD90-2566-477A-B934-2FEC5BD7D35E}" dt="2025-07-23T21:38:02.173" v="1461" actId="553"/>
          <ac:spMkLst>
            <pc:docMk/>
            <pc:sldMk cId="0" sldId="285"/>
            <ac:spMk id="2" creationId="{5892946C-BD4E-7CC6-C2CA-5C8623063690}"/>
          </ac:spMkLst>
        </pc:spChg>
        <pc:spChg chg="add del mod">
          <ac:chgData name="Ceanna MacGregor" userId="3bc4eaef-2b72-475f-8db9-9e324285b191" providerId="ADAL" clId="{69A5FD90-2566-477A-B934-2FEC5BD7D35E}" dt="2025-07-18T22:19:19.051" v="383" actId="478"/>
          <ac:spMkLst>
            <pc:docMk/>
            <pc:sldMk cId="0" sldId="285"/>
            <ac:spMk id="3" creationId="{6485ECF6-3F74-3EAB-6ED6-000524373A1D}"/>
          </ac:spMkLst>
        </pc:spChg>
        <pc:spChg chg="add del mod">
          <ac:chgData name="Ceanna MacGregor" userId="3bc4eaef-2b72-475f-8db9-9e324285b191" providerId="ADAL" clId="{69A5FD90-2566-477A-B934-2FEC5BD7D35E}" dt="2025-07-18T22:19:22.340" v="385" actId="478"/>
          <ac:spMkLst>
            <pc:docMk/>
            <pc:sldMk cId="0" sldId="285"/>
            <ac:spMk id="7" creationId="{DBFC3704-D987-9324-0E35-78431D1BE377}"/>
          </ac:spMkLst>
        </pc:spChg>
        <pc:spChg chg="del mod">
          <ac:chgData name="Ceanna MacGregor" userId="3bc4eaef-2b72-475f-8db9-9e324285b191" providerId="ADAL" clId="{69A5FD90-2566-477A-B934-2FEC5BD7D35E}" dt="2025-07-23T21:37:11.205" v="1460" actId="478"/>
          <ac:spMkLst>
            <pc:docMk/>
            <pc:sldMk cId="0" sldId="285"/>
            <ac:spMk id="34818" creationId="{BCFAD13E-50D6-F6DA-250E-008BFF81E299}"/>
          </ac:spMkLst>
        </pc:spChg>
        <pc:spChg chg="mod">
          <ac:chgData name="Ceanna MacGregor" userId="3bc4eaef-2b72-475f-8db9-9e324285b191" providerId="ADAL" clId="{69A5FD90-2566-477A-B934-2FEC5BD7D35E}" dt="2025-07-18T22:29:34.092" v="605" actId="14100"/>
          <ac:spMkLst>
            <pc:docMk/>
            <pc:sldMk cId="0" sldId="285"/>
            <ac:spMk id="34819" creationId="{103559F9-D50D-F893-51D0-90616470C122}"/>
          </ac:spMkLst>
        </pc:spChg>
        <pc:picChg chg="add mod">
          <ac:chgData name="Ceanna MacGregor" userId="3bc4eaef-2b72-475f-8db9-9e324285b191" providerId="ADAL" clId="{69A5FD90-2566-477A-B934-2FEC5BD7D35E}" dt="2025-07-18T22:19:12.500" v="381" actId="1076"/>
          <ac:picMkLst>
            <pc:docMk/>
            <pc:sldMk cId="0" sldId="285"/>
            <ac:picMk id="5" creationId="{80E185C1-8182-CD9B-9FBA-01F123638F04}"/>
          </ac:picMkLst>
        </pc:picChg>
        <pc:picChg chg="add mod">
          <ac:chgData name="Ceanna MacGregor" userId="3bc4eaef-2b72-475f-8db9-9e324285b191" providerId="ADAL" clId="{69A5FD90-2566-477A-B934-2FEC5BD7D35E}" dt="2025-07-18T22:19:49.054" v="390" actId="14100"/>
          <ac:picMkLst>
            <pc:docMk/>
            <pc:sldMk cId="0" sldId="285"/>
            <ac:picMk id="9" creationId="{67A1D2F4-8914-F1B9-7E3B-3AB366D30CF7}"/>
          </ac:picMkLst>
        </pc:picChg>
        <pc:picChg chg="del">
          <ac:chgData name="Ceanna MacGregor" userId="3bc4eaef-2b72-475f-8db9-9e324285b191" providerId="ADAL" clId="{69A5FD90-2566-477A-B934-2FEC5BD7D35E}" dt="2025-07-18T22:19:08.297" v="378" actId="478"/>
          <ac:picMkLst>
            <pc:docMk/>
            <pc:sldMk cId="0" sldId="285"/>
            <ac:picMk id="34820" creationId="{41FBA027-D92B-F525-121B-76A63E05E147}"/>
          </ac:picMkLst>
        </pc:picChg>
        <pc:picChg chg="del">
          <ac:chgData name="Ceanna MacGregor" userId="3bc4eaef-2b72-475f-8db9-9e324285b191" providerId="ADAL" clId="{69A5FD90-2566-477A-B934-2FEC5BD7D35E}" dt="2025-07-18T22:19:20.440" v="384" actId="478"/>
          <ac:picMkLst>
            <pc:docMk/>
            <pc:sldMk cId="0" sldId="285"/>
            <ac:picMk id="34822" creationId="{4960C0FA-BF51-B58E-290A-BD6FBD094210}"/>
          </ac:picMkLst>
        </pc:picChg>
      </pc:sldChg>
      <pc:sldChg chg="addSp delSp modSp add mod replTag delTag">
        <pc:chgData name="Ceanna MacGregor" userId="3bc4eaef-2b72-475f-8db9-9e324285b191" providerId="ADAL" clId="{69A5FD90-2566-477A-B934-2FEC5BD7D35E}" dt="2025-08-30T21:56:16.500" v="2442" actId="207"/>
        <pc:sldMkLst>
          <pc:docMk/>
          <pc:sldMk cId="0" sldId="287"/>
        </pc:sldMkLst>
        <pc:spChg chg="mod">
          <ac:chgData name="Ceanna MacGregor" userId="3bc4eaef-2b72-475f-8db9-9e324285b191" providerId="ADAL" clId="{69A5FD90-2566-477A-B934-2FEC5BD7D35E}" dt="2025-07-23T21:37:04.029" v="1451" actId="553"/>
          <ac:spMkLst>
            <pc:docMk/>
            <pc:sldMk cId="0" sldId="287"/>
            <ac:spMk id="2" creationId="{C9E2ABAC-26EE-EAD5-4006-827234EFC964}"/>
          </ac:spMkLst>
        </pc:spChg>
        <pc:spChg chg="mod">
          <ac:chgData name="Ceanna MacGregor" userId="3bc4eaef-2b72-475f-8db9-9e324285b191" providerId="ADAL" clId="{69A5FD90-2566-477A-B934-2FEC5BD7D35E}" dt="2025-07-18T22:30:18.800" v="616" actId="207"/>
          <ac:spMkLst>
            <pc:docMk/>
            <pc:sldMk cId="0" sldId="287"/>
            <ac:spMk id="33794" creationId="{FF7C5D36-704F-86AA-4036-381ED624D55C}"/>
          </ac:spMkLst>
        </pc:spChg>
        <pc:spChg chg="del">
          <ac:chgData name="Ceanna MacGregor" userId="3bc4eaef-2b72-475f-8db9-9e324285b191" providerId="ADAL" clId="{69A5FD90-2566-477A-B934-2FEC5BD7D35E}" dt="2025-07-23T21:36:40.117" v="1450" actId="478"/>
          <ac:spMkLst>
            <pc:docMk/>
            <pc:sldMk cId="0" sldId="287"/>
            <ac:spMk id="33795" creationId="{386FD831-6671-ED0A-56AB-28DCC437C1A1}"/>
          </ac:spMkLst>
        </pc:spChg>
        <pc:spChg chg="mod">
          <ac:chgData name="Ceanna MacGregor" userId="3bc4eaef-2b72-475f-8db9-9e324285b191" providerId="ADAL" clId="{69A5FD90-2566-477A-B934-2FEC5BD7D35E}" dt="2025-08-30T21:56:16.500" v="2442" actId="207"/>
          <ac:spMkLst>
            <pc:docMk/>
            <pc:sldMk cId="0" sldId="287"/>
            <ac:spMk id="33796" creationId="{0DC35E20-BBFD-6BAC-A2DF-20FD6CE0558C}"/>
          </ac:spMkLst>
        </pc:spChg>
        <pc:picChg chg="add mod">
          <ac:chgData name="Ceanna MacGregor" userId="3bc4eaef-2b72-475f-8db9-9e324285b191" providerId="ADAL" clId="{69A5FD90-2566-477A-B934-2FEC5BD7D35E}" dt="2025-07-18T22:18:42.275" v="371" actId="1076"/>
          <ac:picMkLst>
            <pc:docMk/>
            <pc:sldMk cId="0" sldId="287"/>
            <ac:picMk id="3" creationId="{9B4C8A47-1870-DEF8-AE0C-CF9E5F7BA054}"/>
          </ac:picMkLst>
        </pc:picChg>
        <pc:picChg chg="mod">
          <ac:chgData name="Ceanna MacGregor" userId="3bc4eaef-2b72-475f-8db9-9e324285b191" providerId="ADAL" clId="{69A5FD90-2566-477A-B934-2FEC5BD7D35E}" dt="2025-07-25T09:08:46.919" v="1824" actId="14100"/>
          <ac:picMkLst>
            <pc:docMk/>
            <pc:sldMk cId="0" sldId="287"/>
            <ac:picMk id="33798" creationId="{710DAE95-C43D-D731-3F89-72AAF6843C40}"/>
          </ac:picMkLst>
        </pc:picChg>
        <pc:picChg chg="mod">
          <ac:chgData name="Ceanna MacGregor" userId="3bc4eaef-2b72-475f-8db9-9e324285b191" providerId="ADAL" clId="{69A5FD90-2566-477A-B934-2FEC5BD7D35E}" dt="2025-07-25T09:08:51.705" v="1826" actId="14100"/>
          <ac:picMkLst>
            <pc:docMk/>
            <pc:sldMk cId="0" sldId="287"/>
            <ac:picMk id="33799" creationId="{8E511EAA-760C-559B-362D-EC7DD871AC4D}"/>
          </ac:picMkLst>
        </pc:picChg>
        <pc:picChg chg="mod">
          <ac:chgData name="Ceanna MacGregor" userId="3bc4eaef-2b72-475f-8db9-9e324285b191" providerId="ADAL" clId="{69A5FD90-2566-477A-B934-2FEC5BD7D35E}" dt="2025-07-25T09:08:48.637" v="1825" actId="14100"/>
          <ac:picMkLst>
            <pc:docMk/>
            <pc:sldMk cId="0" sldId="287"/>
            <ac:picMk id="33800" creationId="{B9799089-D7A3-F799-B900-B016729B69B5}"/>
          </ac:picMkLst>
        </pc:picChg>
      </pc:sldChg>
      <pc:sldChg chg="addSp delSp modSp add del mod replTag delTag">
        <pc:chgData name="Ceanna MacGregor" userId="3bc4eaef-2b72-475f-8db9-9e324285b191" providerId="ADAL" clId="{69A5FD90-2566-477A-B934-2FEC5BD7D35E}" dt="2025-07-23T21:40:53.845" v="1532" actId="47"/>
        <pc:sldMkLst>
          <pc:docMk/>
          <pc:sldMk cId="0" sldId="288"/>
        </pc:sldMkLst>
        <pc:spChg chg="add del mod">
          <ac:chgData name="Ceanna MacGregor" userId="3bc4eaef-2b72-475f-8db9-9e324285b191" providerId="ADAL" clId="{69A5FD90-2566-477A-B934-2FEC5BD7D35E}" dt="2025-07-18T22:23:54.287" v="453" actId="478"/>
          <ac:spMkLst>
            <pc:docMk/>
            <pc:sldMk cId="0" sldId="288"/>
            <ac:spMk id="5" creationId="{76852EAD-7BF2-317B-4499-DE3E5EB4E194}"/>
          </ac:spMkLst>
        </pc:spChg>
        <pc:spChg chg="del mod">
          <ac:chgData name="Ceanna MacGregor" userId="3bc4eaef-2b72-475f-8db9-9e324285b191" providerId="ADAL" clId="{69A5FD90-2566-477A-B934-2FEC5BD7D35E}" dt="2025-07-23T21:38:49.136" v="1480" actId="478"/>
          <ac:spMkLst>
            <pc:docMk/>
            <pc:sldMk cId="0" sldId="288"/>
            <ac:spMk id="36866" creationId="{88E13E28-E04D-BEAD-B9F4-51638FA905B3}"/>
          </ac:spMkLst>
        </pc:spChg>
        <pc:spChg chg="mod">
          <ac:chgData name="Ceanna MacGregor" userId="3bc4eaef-2b72-475f-8db9-9e324285b191" providerId="ADAL" clId="{69A5FD90-2566-477A-B934-2FEC5BD7D35E}" dt="2025-07-18T22:28:52.430" v="585" actId="1036"/>
          <ac:spMkLst>
            <pc:docMk/>
            <pc:sldMk cId="0" sldId="288"/>
            <ac:spMk id="36867" creationId="{B4DF0DBE-40C2-8862-1944-F2B40C571021}"/>
          </ac:spMkLst>
        </pc:spChg>
        <pc:spChg chg="mod">
          <ac:chgData name="Ceanna MacGregor" userId="3bc4eaef-2b72-475f-8db9-9e324285b191" providerId="ADAL" clId="{69A5FD90-2566-477A-B934-2FEC5BD7D35E}" dt="2025-07-23T21:39:13.221" v="1481" actId="14100"/>
          <ac:spMkLst>
            <pc:docMk/>
            <pc:sldMk cId="0" sldId="288"/>
            <ac:spMk id="36868" creationId="{FDCB482E-CDA6-474E-63F9-8559B5255B52}"/>
          </ac:spMkLst>
        </pc:spChg>
        <pc:picChg chg="add del mod">
          <ac:chgData name="Ceanna MacGregor" userId="3bc4eaef-2b72-475f-8db9-9e324285b191" providerId="ADAL" clId="{69A5FD90-2566-477A-B934-2FEC5BD7D35E}" dt="2025-07-23T21:40:10.086" v="1513" actId="21"/>
          <ac:picMkLst>
            <pc:docMk/>
            <pc:sldMk cId="0" sldId="288"/>
            <ac:picMk id="3" creationId="{1F570A81-679F-D722-63CD-62F6D8C07CA4}"/>
          </ac:picMkLst>
        </pc:picChg>
        <pc:picChg chg="add del mod">
          <ac:chgData name="Ceanna MacGregor" userId="3bc4eaef-2b72-475f-8db9-9e324285b191" providerId="ADAL" clId="{69A5FD90-2566-477A-B934-2FEC5BD7D35E}" dt="2025-07-23T21:40:10.086" v="1513" actId="21"/>
          <ac:picMkLst>
            <pc:docMk/>
            <pc:sldMk cId="0" sldId="288"/>
            <ac:picMk id="7" creationId="{7B6D3C9B-A1D7-6887-8978-0D12782CEC83}"/>
          </ac:picMkLst>
        </pc:picChg>
        <pc:picChg chg="del">
          <ac:chgData name="Ceanna MacGregor" userId="3bc4eaef-2b72-475f-8db9-9e324285b191" providerId="ADAL" clId="{69A5FD90-2566-477A-B934-2FEC5BD7D35E}" dt="2025-07-18T22:23:48.451" v="452" actId="478"/>
          <ac:picMkLst>
            <pc:docMk/>
            <pc:sldMk cId="0" sldId="288"/>
            <ac:picMk id="36869" creationId="{95AA59E4-9453-E215-9795-369A8159ADFD}"/>
          </ac:picMkLst>
        </pc:picChg>
        <pc:picChg chg="del">
          <ac:chgData name="Ceanna MacGregor" userId="3bc4eaef-2b72-475f-8db9-9e324285b191" providerId="ADAL" clId="{69A5FD90-2566-477A-B934-2FEC5BD7D35E}" dt="2025-07-18T22:23:39.427" v="447" actId="478"/>
          <ac:picMkLst>
            <pc:docMk/>
            <pc:sldMk cId="0" sldId="288"/>
            <ac:picMk id="36870" creationId="{D009EDE8-3A71-98B2-150E-461E820901F5}"/>
          </ac:picMkLst>
        </pc:picChg>
        <pc:picChg chg="del">
          <ac:chgData name="Ceanna MacGregor" userId="3bc4eaef-2b72-475f-8db9-9e324285b191" providerId="ADAL" clId="{69A5FD90-2566-477A-B934-2FEC5BD7D35E}" dt="2025-07-18T22:23:41.075" v="448" actId="478"/>
          <ac:picMkLst>
            <pc:docMk/>
            <pc:sldMk cId="0" sldId="288"/>
            <ac:picMk id="36871" creationId="{CF8193D3-0301-55B2-36EF-24B96DDA13F9}"/>
          </ac:picMkLst>
        </pc:picChg>
      </pc:sldChg>
      <pc:sldChg chg="delSp modSp add mod replTag delTag">
        <pc:chgData name="Ceanna MacGregor" userId="3bc4eaef-2b72-475f-8db9-9e324285b191" providerId="ADAL" clId="{69A5FD90-2566-477A-B934-2FEC5BD7D35E}" dt="2025-07-25T09:08:30.941" v="1810"/>
        <pc:sldMkLst>
          <pc:docMk/>
          <pc:sldMk cId="0" sldId="291"/>
        </pc:sldMkLst>
        <pc:spChg chg="mod">
          <ac:chgData name="Ceanna MacGregor" userId="3bc4eaef-2b72-475f-8db9-9e324285b191" providerId="ADAL" clId="{69A5FD90-2566-477A-B934-2FEC5BD7D35E}" dt="2025-07-23T21:36:33.849" v="1443" actId="1036"/>
          <ac:spMkLst>
            <pc:docMk/>
            <pc:sldMk cId="0" sldId="291"/>
            <ac:spMk id="2" creationId="{BA70D5BB-7FFF-810D-7239-C9DE6D223797}"/>
          </ac:spMkLst>
        </pc:spChg>
        <pc:spChg chg="mod">
          <ac:chgData name="Ceanna MacGregor" userId="3bc4eaef-2b72-475f-8db9-9e324285b191" providerId="ADAL" clId="{69A5FD90-2566-477A-B934-2FEC5BD7D35E}" dt="2025-07-23T21:36:20.205" v="1431" actId="1036"/>
          <ac:spMkLst>
            <pc:docMk/>
            <pc:sldMk cId="0" sldId="291"/>
            <ac:spMk id="3" creationId="{0EB67E5D-45E4-0C4B-A8D0-BA8D5BA177D4}"/>
          </ac:spMkLst>
        </pc:spChg>
        <pc:spChg chg="mod">
          <ac:chgData name="Ceanna MacGregor" userId="3bc4eaef-2b72-475f-8db9-9e324285b191" providerId="ADAL" clId="{69A5FD90-2566-477A-B934-2FEC5BD7D35E}" dt="2025-07-23T21:36:24.582" v="1432" actId="14100"/>
          <ac:spMkLst>
            <pc:docMk/>
            <pc:sldMk cId="0" sldId="291"/>
            <ac:spMk id="32770" creationId="{C0424493-AC74-08D0-838E-F2A1F2976807}"/>
          </ac:spMkLst>
        </pc:spChg>
        <pc:spChg chg="del mod">
          <ac:chgData name="Ceanna MacGregor" userId="3bc4eaef-2b72-475f-8db9-9e324285b191" providerId="ADAL" clId="{69A5FD90-2566-477A-B934-2FEC5BD7D35E}" dt="2025-07-23T21:35:26.262" v="1407" actId="478"/>
          <ac:spMkLst>
            <pc:docMk/>
            <pc:sldMk cId="0" sldId="291"/>
            <ac:spMk id="32771" creationId="{AF7E2F5B-A33A-43D4-DDAE-025BCCFE54E5}"/>
          </ac:spMkLst>
        </pc:spChg>
        <pc:spChg chg="mod">
          <ac:chgData name="Ceanna MacGregor" userId="3bc4eaef-2b72-475f-8db9-9e324285b191" providerId="ADAL" clId="{69A5FD90-2566-477A-B934-2FEC5BD7D35E}" dt="2025-07-18T22:31:19.180" v="646" actId="14100"/>
          <ac:spMkLst>
            <pc:docMk/>
            <pc:sldMk cId="0" sldId="291"/>
            <ac:spMk id="32772" creationId="{4455A208-2105-C700-2E4B-F5D84AE669D6}"/>
          </ac:spMkLst>
        </pc:spChg>
        <pc:spChg chg="mod">
          <ac:chgData name="Ceanna MacGregor" userId="3bc4eaef-2b72-475f-8db9-9e324285b191" providerId="ADAL" clId="{69A5FD90-2566-477A-B934-2FEC5BD7D35E}" dt="2025-07-23T21:36:12.669" v="1419" actId="14100"/>
          <ac:spMkLst>
            <pc:docMk/>
            <pc:sldMk cId="0" sldId="291"/>
            <ac:spMk id="32773" creationId="{BBFAA051-1715-5427-DFDC-03C6066F66B8}"/>
          </ac:spMkLst>
        </pc:spChg>
      </pc:sldChg>
      <pc:sldChg chg="addSp delSp modSp add mod replTag delTag">
        <pc:chgData name="Ceanna MacGregor" userId="3bc4eaef-2b72-475f-8db9-9e324285b191" providerId="ADAL" clId="{69A5FD90-2566-477A-B934-2FEC5BD7D35E}" dt="2025-08-30T21:51:54.741" v="2412"/>
        <pc:sldMkLst>
          <pc:docMk/>
          <pc:sldMk cId="0" sldId="292"/>
        </pc:sldMkLst>
        <pc:spChg chg="mod">
          <ac:chgData name="Ceanna MacGregor" userId="3bc4eaef-2b72-475f-8db9-9e324285b191" providerId="ADAL" clId="{69A5FD90-2566-477A-B934-2FEC5BD7D35E}" dt="2025-07-23T21:31:00.389" v="1338" actId="553"/>
          <ac:spMkLst>
            <pc:docMk/>
            <pc:sldMk cId="0" sldId="292"/>
            <ac:spMk id="2" creationId="{2F10F7AD-7F37-2E17-6CB8-2B9D39084ED1}"/>
          </ac:spMkLst>
        </pc:spChg>
        <pc:spChg chg="mod">
          <ac:chgData name="Ceanna MacGregor" userId="3bc4eaef-2b72-475f-8db9-9e324285b191" providerId="ADAL" clId="{69A5FD90-2566-477A-B934-2FEC5BD7D35E}" dt="2025-07-23T21:22:28.259" v="1137" actId="20577"/>
          <ac:spMkLst>
            <pc:docMk/>
            <pc:sldMk cId="0" sldId="292"/>
            <ac:spMk id="4" creationId="{6176B2A2-0CDB-6F20-B12B-5F3F5F114AED}"/>
          </ac:spMkLst>
        </pc:spChg>
        <pc:spChg chg="del mod">
          <ac:chgData name="Ceanna MacGregor" userId="3bc4eaef-2b72-475f-8db9-9e324285b191" providerId="ADAL" clId="{69A5FD90-2566-477A-B934-2FEC5BD7D35E}" dt="2025-07-23T21:19:53.988" v="1115" actId="478"/>
          <ac:spMkLst>
            <pc:docMk/>
            <pc:sldMk cId="0" sldId="292"/>
            <ac:spMk id="23554" creationId="{AA15D435-9BAA-6F5C-D394-C77921CDD770}"/>
          </ac:spMkLst>
        </pc:spChg>
        <pc:spChg chg="mod">
          <ac:chgData name="Ceanna MacGregor" userId="3bc4eaef-2b72-475f-8db9-9e324285b191" providerId="ADAL" clId="{69A5FD90-2566-477A-B934-2FEC5BD7D35E}" dt="2025-07-18T22:34:37.248" v="729" actId="122"/>
          <ac:spMkLst>
            <pc:docMk/>
            <pc:sldMk cId="0" sldId="292"/>
            <ac:spMk id="23555" creationId="{885132D5-10FB-D521-ACDF-4788D6069CFF}"/>
          </ac:spMkLst>
        </pc:spChg>
        <pc:spChg chg="mod">
          <ac:chgData name="Ceanna MacGregor" userId="3bc4eaef-2b72-475f-8db9-9e324285b191" providerId="ADAL" clId="{69A5FD90-2566-477A-B934-2FEC5BD7D35E}" dt="2025-07-25T08:03:25.211" v="1758" actId="2711"/>
          <ac:spMkLst>
            <pc:docMk/>
            <pc:sldMk cId="0" sldId="292"/>
            <ac:spMk id="23556" creationId="{12E87BC2-B023-EBE4-ACF3-DE230662470F}"/>
          </ac:spMkLst>
        </pc:spChg>
        <pc:picChg chg="add del mod">
          <ac:chgData name="Ceanna MacGregor" userId="3bc4eaef-2b72-475f-8db9-9e324285b191" providerId="ADAL" clId="{69A5FD90-2566-477A-B934-2FEC5BD7D35E}" dt="2025-07-23T21:28:30.748" v="1234" actId="478"/>
          <ac:picMkLst>
            <pc:docMk/>
            <pc:sldMk cId="0" sldId="292"/>
            <ac:picMk id="3" creationId="{16D43B74-77B2-28A9-CF63-E88E86080020}"/>
          </ac:picMkLst>
        </pc:picChg>
        <pc:picChg chg="del">
          <ac:chgData name="Ceanna MacGregor" userId="3bc4eaef-2b72-475f-8db9-9e324285b191" providerId="ADAL" clId="{69A5FD90-2566-477A-B934-2FEC5BD7D35E}" dt="2025-07-18T22:08:05.849" v="157" actId="478"/>
          <ac:picMkLst>
            <pc:docMk/>
            <pc:sldMk cId="0" sldId="292"/>
            <ac:picMk id="23557" creationId="{3AD5A503-543A-ECFE-350F-631E64D2A8CF}"/>
          </ac:picMkLst>
        </pc:picChg>
      </pc:sldChg>
      <pc:sldChg chg="delSp modSp add del mod replTag delTag">
        <pc:chgData name="Ceanna MacGregor" userId="3bc4eaef-2b72-475f-8db9-9e324285b191" providerId="ADAL" clId="{69A5FD90-2566-477A-B934-2FEC5BD7D35E}" dt="2025-07-23T21:30:09.731" v="1315" actId="47"/>
        <pc:sldMkLst>
          <pc:docMk/>
          <pc:sldMk cId="0" sldId="294"/>
        </pc:sldMkLst>
        <pc:spChg chg="del mod">
          <ac:chgData name="Ceanna MacGregor" userId="3bc4eaef-2b72-475f-8db9-9e324285b191" providerId="ADAL" clId="{69A5FD90-2566-477A-B934-2FEC5BD7D35E}" dt="2025-07-23T21:22:35.851" v="1142" actId="478"/>
          <ac:spMkLst>
            <pc:docMk/>
            <pc:sldMk cId="0" sldId="294"/>
            <ac:spMk id="25602" creationId="{7B913020-198D-9AA8-0C4E-0BAA5DC4CB14}"/>
          </ac:spMkLst>
        </pc:spChg>
        <pc:spChg chg="mod">
          <ac:chgData name="Ceanna MacGregor" userId="3bc4eaef-2b72-475f-8db9-9e324285b191" providerId="ADAL" clId="{69A5FD90-2566-477A-B934-2FEC5BD7D35E}" dt="2025-07-18T22:33:40.742" v="703" actId="1035"/>
          <ac:spMkLst>
            <pc:docMk/>
            <pc:sldMk cId="0" sldId="294"/>
            <ac:spMk id="25603" creationId="{2BFAA7DA-50C2-6C47-DDEB-B5D9A776DE1C}"/>
          </ac:spMkLst>
        </pc:spChg>
        <pc:spChg chg="mod">
          <ac:chgData name="Ceanna MacGregor" userId="3bc4eaef-2b72-475f-8db9-9e324285b191" providerId="ADAL" clId="{69A5FD90-2566-477A-B934-2FEC5BD7D35E}" dt="2025-07-23T21:23:51.917" v="1155" actId="14100"/>
          <ac:spMkLst>
            <pc:docMk/>
            <pc:sldMk cId="0" sldId="294"/>
            <ac:spMk id="25604" creationId="{91F27DB2-7FF3-5B64-6E3A-D99FDBCDEB2D}"/>
          </ac:spMkLst>
        </pc:spChg>
        <pc:graphicFrameChg chg="mod">
          <ac:chgData name="Ceanna MacGregor" userId="3bc4eaef-2b72-475f-8db9-9e324285b191" providerId="ADAL" clId="{69A5FD90-2566-477A-B934-2FEC5BD7D35E}" dt="2025-07-18T22:33:29.238" v="696" actId="1076"/>
          <ac:graphicFrameMkLst>
            <pc:docMk/>
            <pc:sldMk cId="0" sldId="294"/>
            <ac:graphicFrameMk id="25605" creationId="{2DD8D776-7A4D-DE62-B68F-F7BE1F7D0195}"/>
          </ac:graphicFrameMkLst>
        </pc:graphicFrameChg>
        <pc:graphicFrameChg chg="mod">
          <ac:chgData name="Ceanna MacGregor" userId="3bc4eaef-2b72-475f-8db9-9e324285b191" providerId="ADAL" clId="{69A5FD90-2566-477A-B934-2FEC5BD7D35E}" dt="2025-07-23T21:26:30.055" v="1189" actId="1035"/>
          <ac:graphicFrameMkLst>
            <pc:docMk/>
            <pc:sldMk cId="0" sldId="294"/>
            <ac:graphicFrameMk id="25606" creationId="{CBBEDA69-190B-DE04-45B7-9928A63AAFC6}"/>
          </ac:graphicFrameMkLst>
        </pc:graphicFrameChg>
        <pc:graphicFrameChg chg="mod">
          <ac:chgData name="Ceanna MacGregor" userId="3bc4eaef-2b72-475f-8db9-9e324285b191" providerId="ADAL" clId="{69A5FD90-2566-477A-B934-2FEC5BD7D35E}" dt="2025-07-18T22:33:25.942" v="695" actId="1076"/>
          <ac:graphicFrameMkLst>
            <pc:docMk/>
            <pc:sldMk cId="0" sldId="294"/>
            <ac:graphicFrameMk id="25607" creationId="{36C133EE-2E68-5352-D47D-64C38FB3FE80}"/>
          </ac:graphicFrameMkLst>
        </pc:graphicFrameChg>
      </pc:sldChg>
      <pc:sldChg chg="addSp delSp modSp add mod replTag delTag">
        <pc:chgData name="Ceanna MacGregor" userId="3bc4eaef-2b72-475f-8db9-9e324285b191" providerId="ADAL" clId="{69A5FD90-2566-477A-B934-2FEC5BD7D35E}" dt="2025-08-19T12:06:54.162" v="2386"/>
        <pc:sldMkLst>
          <pc:docMk/>
          <pc:sldMk cId="0" sldId="295"/>
        </pc:sldMkLst>
        <pc:spChg chg="mod">
          <ac:chgData name="Ceanna MacGregor" userId="3bc4eaef-2b72-475f-8db9-9e324285b191" providerId="ADAL" clId="{69A5FD90-2566-477A-B934-2FEC5BD7D35E}" dt="2025-07-23T21:31:37.881" v="1352" actId="553"/>
          <ac:spMkLst>
            <pc:docMk/>
            <pc:sldMk cId="0" sldId="295"/>
            <ac:spMk id="4" creationId="{613CE12F-A747-AF73-22DD-2807E63F032B}"/>
          </ac:spMkLst>
        </pc:spChg>
        <pc:spChg chg="add del">
          <ac:chgData name="Ceanna MacGregor" userId="3bc4eaef-2b72-475f-8db9-9e324285b191" providerId="ADAL" clId="{69A5FD90-2566-477A-B934-2FEC5BD7D35E}" dt="2025-07-23T21:31:07.158" v="1345" actId="478"/>
          <ac:spMkLst>
            <pc:docMk/>
            <pc:sldMk cId="0" sldId="295"/>
            <ac:spMk id="27650" creationId="{17F7016C-38AB-EA93-81E5-D73D7CF7D0C5}"/>
          </ac:spMkLst>
        </pc:spChg>
        <pc:spChg chg="mod">
          <ac:chgData name="Ceanna MacGregor" userId="3bc4eaef-2b72-475f-8db9-9e324285b191" providerId="ADAL" clId="{69A5FD90-2566-477A-B934-2FEC5BD7D35E}" dt="2025-07-18T22:32:29.603" v="677" actId="2711"/>
          <ac:spMkLst>
            <pc:docMk/>
            <pc:sldMk cId="0" sldId="295"/>
            <ac:spMk id="27651" creationId="{70151132-41F4-4EBC-1874-B78CB1EF7C30}"/>
          </ac:spMkLst>
        </pc:spChg>
        <pc:spChg chg="mod">
          <ac:chgData name="Ceanna MacGregor" userId="3bc4eaef-2b72-475f-8db9-9e324285b191" providerId="ADAL" clId="{69A5FD90-2566-477A-B934-2FEC5BD7D35E}" dt="2025-07-25T08:03:50.534" v="1772" actId="2711"/>
          <ac:spMkLst>
            <pc:docMk/>
            <pc:sldMk cId="0" sldId="295"/>
            <ac:spMk id="27652" creationId="{D0CE77A4-4186-AEAA-F7FE-BB61A8A0E02E}"/>
          </ac:spMkLst>
        </pc:spChg>
        <pc:picChg chg="add mod">
          <ac:chgData name="Ceanna MacGregor" userId="3bc4eaef-2b72-475f-8db9-9e324285b191" providerId="ADAL" clId="{69A5FD90-2566-477A-B934-2FEC5BD7D35E}" dt="2025-07-25T08:04:18.998" v="1797" actId="1036"/>
          <ac:picMkLst>
            <pc:docMk/>
            <pc:sldMk cId="0" sldId="295"/>
            <ac:picMk id="3" creationId="{9A868E28-25AA-B069-A55B-72BBCFBD4D22}"/>
          </ac:picMkLst>
        </pc:picChg>
        <pc:picChg chg="add mod">
          <ac:chgData name="Ceanna MacGregor" userId="3bc4eaef-2b72-475f-8db9-9e324285b191" providerId="ADAL" clId="{69A5FD90-2566-477A-B934-2FEC5BD7D35E}" dt="2025-07-25T08:04:08.968" v="1791" actId="14100"/>
          <ac:picMkLst>
            <pc:docMk/>
            <pc:sldMk cId="0" sldId="295"/>
            <ac:picMk id="5" creationId="{38D1AC5D-6711-DBB1-66C2-7B3B95A192FB}"/>
          </ac:picMkLst>
        </pc:picChg>
        <pc:picChg chg="del">
          <ac:chgData name="Ceanna MacGregor" userId="3bc4eaef-2b72-475f-8db9-9e324285b191" providerId="ADAL" clId="{69A5FD90-2566-477A-B934-2FEC5BD7D35E}" dt="2025-07-18T22:10:39.614" v="210" actId="478"/>
          <ac:picMkLst>
            <pc:docMk/>
            <pc:sldMk cId="0" sldId="295"/>
            <ac:picMk id="27653" creationId="{7175B5F0-A32E-9CC3-1B1F-1620D83A2956}"/>
          </ac:picMkLst>
        </pc:picChg>
        <pc:picChg chg="del">
          <ac:chgData name="Ceanna MacGregor" userId="3bc4eaef-2b72-475f-8db9-9e324285b191" providerId="ADAL" clId="{69A5FD90-2566-477A-B934-2FEC5BD7D35E}" dt="2025-07-18T22:10:37.869" v="209" actId="478"/>
          <ac:picMkLst>
            <pc:docMk/>
            <pc:sldMk cId="0" sldId="295"/>
            <ac:picMk id="27654" creationId="{59EF219C-4D99-3B23-9F2F-A6EB210430BF}"/>
          </ac:picMkLst>
        </pc:picChg>
      </pc:sldChg>
      <pc:sldChg chg="addSp delSp modSp add mod replTag delTag">
        <pc:chgData name="Ceanna MacGregor" userId="3bc4eaef-2b72-475f-8db9-9e324285b191" providerId="ADAL" clId="{69A5FD90-2566-477A-B934-2FEC5BD7D35E}" dt="2025-08-19T12:05:24.836" v="2380"/>
        <pc:sldMkLst>
          <pc:docMk/>
          <pc:sldMk cId="0" sldId="298"/>
        </pc:sldMkLst>
        <pc:spChg chg="mod">
          <ac:chgData name="Ceanna MacGregor" userId="3bc4eaef-2b72-475f-8db9-9e324285b191" providerId="ADAL" clId="{69A5FD90-2566-477A-B934-2FEC5BD7D35E}" dt="2025-07-23T21:34:00.115" v="1383" actId="553"/>
          <ac:spMkLst>
            <pc:docMk/>
            <pc:sldMk cId="0" sldId="298"/>
            <ac:spMk id="2" creationId="{A9D6C8E2-2942-5E5A-2442-6F12F9CB1D32}"/>
          </ac:spMkLst>
        </pc:spChg>
        <pc:spChg chg="del">
          <ac:chgData name="Ceanna MacGregor" userId="3bc4eaef-2b72-475f-8db9-9e324285b191" providerId="ADAL" clId="{69A5FD90-2566-477A-B934-2FEC5BD7D35E}" dt="2025-07-23T21:33:31.421" v="1382" actId="478"/>
          <ac:spMkLst>
            <pc:docMk/>
            <pc:sldMk cId="0" sldId="298"/>
            <ac:spMk id="30722" creationId="{2938CFBD-57E7-175D-7C4E-17D7E1B4F503}"/>
          </ac:spMkLst>
        </pc:spChg>
        <pc:picChg chg="add mod">
          <ac:chgData name="Ceanna MacGregor" userId="3bc4eaef-2b72-475f-8db9-9e324285b191" providerId="ADAL" clId="{69A5FD90-2566-477A-B934-2FEC5BD7D35E}" dt="2025-07-18T22:14:49.504" v="307" actId="1076"/>
          <ac:picMkLst>
            <pc:docMk/>
            <pc:sldMk cId="0" sldId="298"/>
            <ac:picMk id="3" creationId="{A46DEF07-2525-A9AE-7436-6781C2ECE8DB}"/>
          </ac:picMkLst>
        </pc:picChg>
        <pc:picChg chg="add mod">
          <ac:chgData name="Ceanna MacGregor" userId="3bc4eaef-2b72-475f-8db9-9e324285b191" providerId="ADAL" clId="{69A5FD90-2566-477A-B934-2FEC5BD7D35E}" dt="2025-07-18T22:15:43.036" v="330" actId="1076"/>
          <ac:picMkLst>
            <pc:docMk/>
            <pc:sldMk cId="0" sldId="298"/>
            <ac:picMk id="5" creationId="{291B83B5-0A99-6123-2B7C-069BA69714E9}"/>
          </ac:picMkLst>
        </pc:picChg>
        <pc:picChg chg="add mod">
          <ac:chgData name="Ceanna MacGregor" userId="3bc4eaef-2b72-475f-8db9-9e324285b191" providerId="ADAL" clId="{69A5FD90-2566-477A-B934-2FEC5BD7D35E}" dt="2025-07-18T22:16:40.518" v="333" actId="1076"/>
          <ac:picMkLst>
            <pc:docMk/>
            <pc:sldMk cId="0" sldId="298"/>
            <ac:picMk id="7" creationId="{F9A88F44-4640-B462-1D7C-D277695CF45C}"/>
          </ac:picMkLst>
        </pc:picChg>
        <pc:picChg chg="del">
          <ac:chgData name="Ceanna MacGregor" userId="3bc4eaef-2b72-475f-8db9-9e324285b191" providerId="ADAL" clId="{69A5FD90-2566-477A-B934-2FEC5BD7D35E}" dt="2025-07-18T22:14:39.193" v="304" actId="478"/>
          <ac:picMkLst>
            <pc:docMk/>
            <pc:sldMk cId="0" sldId="298"/>
            <ac:picMk id="30725" creationId="{A67A3070-100A-9664-1328-F992C3D2B311}"/>
          </ac:picMkLst>
        </pc:picChg>
        <pc:picChg chg="del">
          <ac:chgData name="Ceanna MacGregor" userId="3bc4eaef-2b72-475f-8db9-9e324285b191" providerId="ADAL" clId="{69A5FD90-2566-477A-B934-2FEC5BD7D35E}" dt="2025-07-18T22:15:08.311" v="320" actId="478"/>
          <ac:picMkLst>
            <pc:docMk/>
            <pc:sldMk cId="0" sldId="298"/>
            <ac:picMk id="30726" creationId="{6466EBFE-27D9-3DBD-F8F8-74578DD2A00E}"/>
          </ac:picMkLst>
        </pc:picChg>
      </pc:sldChg>
      <pc:sldChg chg="addSp delSp modSp mod replTag delTag">
        <pc:chgData name="Ceanna MacGregor" userId="3bc4eaef-2b72-475f-8db9-9e324285b191" providerId="ADAL" clId="{69A5FD90-2566-477A-B934-2FEC5BD7D35E}" dt="2025-08-30T21:51:55.922" v="2414"/>
        <pc:sldMkLst>
          <pc:docMk/>
          <pc:sldMk cId="0" sldId="300"/>
        </pc:sldMkLst>
        <pc:spChg chg="del mod">
          <ac:chgData name="Ceanna MacGregor" userId="3bc4eaef-2b72-475f-8db9-9e324285b191" providerId="ADAL" clId="{69A5FD90-2566-477A-B934-2FEC5BD7D35E}" dt="2025-07-23T21:46:10.474" v="1656" actId="478"/>
          <ac:spMkLst>
            <pc:docMk/>
            <pc:sldMk cId="0" sldId="300"/>
            <ac:spMk id="2" creationId="{1685343D-C79D-8E9F-D52C-188455338576}"/>
          </ac:spMkLst>
        </pc:spChg>
        <pc:spChg chg="add mod">
          <ac:chgData name="Ceanna MacGregor" userId="3bc4eaef-2b72-475f-8db9-9e324285b191" providerId="ADAL" clId="{69A5FD90-2566-477A-B934-2FEC5BD7D35E}" dt="2025-08-19T12:03:51.122" v="2320" actId="34135"/>
          <ac:spMkLst>
            <pc:docMk/>
            <pc:sldMk cId="0" sldId="300"/>
            <ac:spMk id="2" creationId="{232316F4-E6E4-DF46-FBF6-855C18C13694}"/>
          </ac:spMkLst>
        </pc:spChg>
        <pc:spChg chg="del mod">
          <ac:chgData name="Ceanna MacGregor" userId="3bc4eaef-2b72-475f-8db9-9e324285b191" providerId="ADAL" clId="{69A5FD90-2566-477A-B934-2FEC5BD7D35E}" dt="2025-07-23T21:17:53.735" v="1093" actId="478"/>
          <ac:spMkLst>
            <pc:docMk/>
            <pc:sldMk cId="0" sldId="300"/>
            <ac:spMk id="16386" creationId="{411A8FF8-6A0C-23F5-8843-5242135BE83E}"/>
          </ac:spMkLst>
        </pc:spChg>
        <pc:spChg chg="mod">
          <ac:chgData name="Ceanna MacGregor" userId="3bc4eaef-2b72-475f-8db9-9e324285b191" providerId="ADAL" clId="{69A5FD90-2566-477A-B934-2FEC5BD7D35E}" dt="2025-08-30T21:48:09.653" v="2401" actId="34135"/>
          <ac:spMkLst>
            <pc:docMk/>
            <pc:sldMk cId="0" sldId="300"/>
            <ac:spMk id="16387" creationId="{2BE3A619-6F7D-C0F4-9D09-3E5A98C6D978}"/>
          </ac:spMkLst>
        </pc:spChg>
        <pc:spChg chg="mod">
          <ac:chgData name="Ceanna MacGregor" userId="3bc4eaef-2b72-475f-8db9-9e324285b191" providerId="ADAL" clId="{69A5FD90-2566-477A-B934-2FEC5BD7D35E}" dt="2025-08-30T21:48:41.419" v="2404" actId="20577"/>
          <ac:spMkLst>
            <pc:docMk/>
            <pc:sldMk cId="0" sldId="300"/>
            <ac:spMk id="16388" creationId="{B1675DB1-A3AF-0AE0-5A3C-B2FD69DA4E5E}"/>
          </ac:spMkLst>
        </pc:spChg>
        <pc:spChg chg="del">
          <ac:chgData name="Ceanna MacGregor" userId="3bc4eaef-2b72-475f-8db9-9e324285b191" providerId="ADAL" clId="{69A5FD90-2566-477A-B934-2FEC5BD7D35E}" dt="2025-07-23T21:44:57.779" v="1644" actId="478"/>
          <ac:spMkLst>
            <pc:docMk/>
            <pc:sldMk cId="0" sldId="300"/>
            <ac:spMk id="16389" creationId="{F1569119-6337-9A37-9EBD-8E49E52A41B9}"/>
          </ac:spMkLst>
        </pc:spChg>
        <pc:picChg chg="add mod">
          <ac:chgData name="Ceanna MacGregor" userId="3bc4eaef-2b72-475f-8db9-9e324285b191" providerId="ADAL" clId="{69A5FD90-2566-477A-B934-2FEC5BD7D35E}" dt="2025-08-19T12:03:23.055" v="2317" actId="34135"/>
          <ac:picMkLst>
            <pc:docMk/>
            <pc:sldMk cId="0" sldId="300"/>
            <ac:picMk id="3" creationId="{BC1ABC2F-5F08-593F-8115-52B682B99665}"/>
          </ac:picMkLst>
        </pc:picChg>
        <pc:picChg chg="add mod">
          <ac:chgData name="Ceanna MacGregor" userId="3bc4eaef-2b72-475f-8db9-9e324285b191" providerId="ADAL" clId="{69A5FD90-2566-477A-B934-2FEC5BD7D35E}" dt="2025-08-19T12:03:28.948" v="2318" actId="34135"/>
          <ac:picMkLst>
            <pc:docMk/>
            <pc:sldMk cId="0" sldId="300"/>
            <ac:picMk id="4" creationId="{627947F1-933E-3169-BF5A-6A1BCAAFACE4}"/>
          </ac:picMkLst>
        </pc:picChg>
        <pc:picChg chg="add mod">
          <ac:chgData name="Ceanna MacGregor" userId="3bc4eaef-2b72-475f-8db9-9e324285b191" providerId="ADAL" clId="{69A5FD90-2566-477A-B934-2FEC5BD7D35E}" dt="2025-08-19T12:03:45.138" v="2319" actId="34135"/>
          <ac:picMkLst>
            <pc:docMk/>
            <pc:sldMk cId="0" sldId="300"/>
            <ac:picMk id="6" creationId="{BBBBFA5B-446D-64E6-EA8A-1E2816CE4FAC}"/>
          </ac:picMkLst>
        </pc:picChg>
      </pc:sldChg>
      <pc:sldChg chg="addSp delSp modSp add mod replTag delTag">
        <pc:chgData name="Ceanna MacGregor" userId="3bc4eaef-2b72-475f-8db9-9e324285b191" providerId="ADAL" clId="{69A5FD90-2566-477A-B934-2FEC5BD7D35E}" dt="2025-07-25T09:09:53.191" v="1885" actId="2711"/>
        <pc:sldMkLst>
          <pc:docMk/>
          <pc:sldMk cId="0" sldId="301"/>
        </pc:sldMkLst>
        <pc:spChg chg="add mod">
          <ac:chgData name="Ceanna MacGregor" userId="3bc4eaef-2b72-475f-8db9-9e324285b191" providerId="ADAL" clId="{69A5FD90-2566-477A-B934-2FEC5BD7D35E}" dt="2025-07-23T21:42:33.434" v="1623" actId="767"/>
          <ac:spMkLst>
            <pc:docMk/>
            <pc:sldMk cId="0" sldId="301"/>
            <ac:spMk id="2" creationId="{7E9830CF-081F-56D8-39E4-5B5BE24FB39D}"/>
          </ac:spMkLst>
        </pc:spChg>
        <pc:spChg chg="add mod">
          <ac:chgData name="Ceanna MacGregor" userId="3bc4eaef-2b72-475f-8db9-9e324285b191" providerId="ADAL" clId="{69A5FD90-2566-477A-B934-2FEC5BD7D35E}" dt="2025-07-23T21:42:39.554" v="1625" actId="767"/>
          <ac:spMkLst>
            <pc:docMk/>
            <pc:sldMk cId="0" sldId="301"/>
            <ac:spMk id="4" creationId="{F833DADA-9B16-8462-C513-2BE71CC16F79}"/>
          </ac:spMkLst>
        </pc:spChg>
        <pc:spChg chg="mod">
          <ac:chgData name="Ceanna MacGregor" userId="3bc4eaef-2b72-475f-8db9-9e324285b191" providerId="ADAL" clId="{69A5FD90-2566-477A-B934-2FEC5BD7D35E}" dt="2025-07-23T21:43:05.559" v="1626" actId="553"/>
          <ac:spMkLst>
            <pc:docMk/>
            <pc:sldMk cId="0" sldId="301"/>
            <ac:spMk id="6" creationId="{B0DC3DAC-D4A2-ADE3-9D5A-3253AF4EBAC2}"/>
          </ac:spMkLst>
        </pc:spChg>
        <pc:spChg chg="del mod">
          <ac:chgData name="Ceanna MacGregor" userId="3bc4eaef-2b72-475f-8db9-9e324285b191" providerId="ADAL" clId="{69A5FD90-2566-477A-B934-2FEC5BD7D35E}" dt="2025-07-23T21:42:19.840" v="1609" actId="478"/>
          <ac:spMkLst>
            <pc:docMk/>
            <pc:sldMk cId="0" sldId="301"/>
            <ac:spMk id="38914" creationId="{32026514-DEEB-74CC-9EEC-543816FE80CD}"/>
          </ac:spMkLst>
        </pc:spChg>
        <pc:spChg chg="mod">
          <ac:chgData name="Ceanna MacGregor" userId="3bc4eaef-2b72-475f-8db9-9e324285b191" providerId="ADAL" clId="{69A5FD90-2566-477A-B934-2FEC5BD7D35E}" dt="2025-07-18T22:27:01.182" v="508" actId="255"/>
          <ac:spMkLst>
            <pc:docMk/>
            <pc:sldMk cId="0" sldId="301"/>
            <ac:spMk id="38915" creationId="{8F32A45B-381C-FB51-11BA-A2A65169E5C1}"/>
          </ac:spMkLst>
        </pc:spChg>
        <pc:spChg chg="mod">
          <ac:chgData name="Ceanna MacGregor" userId="3bc4eaef-2b72-475f-8db9-9e324285b191" providerId="ADAL" clId="{69A5FD90-2566-477A-B934-2FEC5BD7D35E}" dt="2025-07-25T09:09:53.191" v="1885" actId="2711"/>
          <ac:spMkLst>
            <pc:docMk/>
            <pc:sldMk cId="0" sldId="301"/>
            <ac:spMk id="38916" creationId="{F694BA17-FAB7-1838-CA71-FDE8A87FEFDD}"/>
          </ac:spMkLst>
        </pc:spChg>
        <pc:picChg chg="add mod">
          <ac:chgData name="Ceanna MacGregor" userId="3bc4eaef-2b72-475f-8db9-9e324285b191" providerId="ADAL" clId="{69A5FD90-2566-477A-B934-2FEC5BD7D35E}" dt="2025-07-18T22:27:08.867" v="509" actId="14100"/>
          <ac:picMkLst>
            <pc:docMk/>
            <pc:sldMk cId="0" sldId="301"/>
            <ac:picMk id="3" creationId="{574D4497-1E87-FA14-2AC1-4E0D91BB7028}"/>
          </ac:picMkLst>
        </pc:picChg>
        <pc:picChg chg="add mod">
          <ac:chgData name="Ceanna MacGregor" userId="3bc4eaef-2b72-475f-8db9-9e324285b191" providerId="ADAL" clId="{69A5FD90-2566-477A-B934-2FEC5BD7D35E}" dt="2025-07-18T22:27:11.340" v="510" actId="14100"/>
          <ac:picMkLst>
            <pc:docMk/>
            <pc:sldMk cId="0" sldId="301"/>
            <ac:picMk id="5" creationId="{0B6EEF8F-6FCD-3000-6A04-6C659600C971}"/>
          </ac:picMkLst>
        </pc:picChg>
        <pc:picChg chg="del">
          <ac:chgData name="Ceanna MacGregor" userId="3bc4eaef-2b72-475f-8db9-9e324285b191" providerId="ADAL" clId="{69A5FD90-2566-477A-B934-2FEC5BD7D35E}" dt="2025-07-18T22:25:30.377" v="480" actId="478"/>
          <ac:picMkLst>
            <pc:docMk/>
            <pc:sldMk cId="0" sldId="301"/>
            <ac:picMk id="38917" creationId="{95023214-55E3-1BE7-0F3F-5DC5907D6A07}"/>
          </ac:picMkLst>
        </pc:picChg>
        <pc:picChg chg="del">
          <ac:chgData name="Ceanna MacGregor" userId="3bc4eaef-2b72-475f-8db9-9e324285b191" providerId="ADAL" clId="{69A5FD90-2566-477A-B934-2FEC5BD7D35E}" dt="2025-07-18T22:25:28.910" v="479" actId="478"/>
          <ac:picMkLst>
            <pc:docMk/>
            <pc:sldMk cId="0" sldId="301"/>
            <ac:picMk id="38918" creationId="{8E526285-75C5-517D-F1A9-53AC96AB7D7C}"/>
          </ac:picMkLst>
        </pc:picChg>
        <pc:picChg chg="del">
          <ac:chgData name="Ceanna MacGregor" userId="3bc4eaef-2b72-475f-8db9-9e324285b191" providerId="ADAL" clId="{69A5FD90-2566-477A-B934-2FEC5BD7D35E}" dt="2025-07-18T22:25:27.489" v="478" actId="478"/>
          <ac:picMkLst>
            <pc:docMk/>
            <pc:sldMk cId="0" sldId="301"/>
            <ac:picMk id="38919" creationId="{C4C2B1FD-3857-B2DD-4B30-DFCF0751A2DF}"/>
          </ac:picMkLst>
        </pc:picChg>
      </pc:sldChg>
      <pc:sldChg chg="addSp delSp modSp add mod replTag delTag">
        <pc:chgData name="Ceanna MacGregor" userId="3bc4eaef-2b72-475f-8db9-9e324285b191" providerId="ADAL" clId="{69A5FD90-2566-477A-B934-2FEC5BD7D35E}" dt="2025-08-19T12:05:16.384" v="2378"/>
        <pc:sldMkLst>
          <pc:docMk/>
          <pc:sldMk cId="0" sldId="302"/>
        </pc:sldMkLst>
        <pc:spChg chg="add mod">
          <ac:chgData name="Ceanna MacGregor" userId="3bc4eaef-2b72-475f-8db9-9e324285b191" providerId="ADAL" clId="{69A5FD90-2566-477A-B934-2FEC5BD7D35E}" dt="2025-07-23T21:25:00.879" v="1172" actId="767"/>
          <ac:spMkLst>
            <pc:docMk/>
            <pc:sldMk cId="0" sldId="302"/>
            <ac:spMk id="2" creationId="{4ABCC0D0-E36A-4AF8-17F9-14993DF07D42}"/>
          </ac:spMkLst>
        </pc:spChg>
        <pc:spChg chg="mod">
          <ac:chgData name="Ceanna MacGregor" userId="3bc4eaef-2b72-475f-8db9-9e324285b191" providerId="ADAL" clId="{69A5FD90-2566-477A-B934-2FEC5BD7D35E}" dt="2025-07-23T21:26:56.494" v="1208" actId="1035"/>
          <ac:spMkLst>
            <pc:docMk/>
            <pc:sldMk cId="0" sldId="302"/>
            <ac:spMk id="4" creationId="{14177FCB-7681-7383-844D-B579D3B00450}"/>
          </ac:spMkLst>
        </pc:spChg>
        <pc:spChg chg="mod">
          <ac:chgData name="Ceanna MacGregor" userId="3bc4eaef-2b72-475f-8db9-9e324285b191" providerId="ADAL" clId="{69A5FD90-2566-477A-B934-2FEC5BD7D35E}" dt="2025-07-25T08:03:45.936" v="1767" actId="2711"/>
          <ac:spMkLst>
            <pc:docMk/>
            <pc:sldMk cId="0" sldId="302"/>
            <ac:spMk id="26627" creationId="{066FD6D5-66D2-4E33-1AEB-FBFCED783665}"/>
          </ac:spMkLst>
        </pc:spChg>
        <pc:spChg chg="mod">
          <ac:chgData name="Ceanna MacGregor" userId="3bc4eaef-2b72-475f-8db9-9e324285b191" providerId="ADAL" clId="{69A5FD90-2566-477A-B934-2FEC5BD7D35E}" dt="2025-07-25T08:03:41.678" v="1766" actId="20577"/>
          <ac:spMkLst>
            <pc:docMk/>
            <pc:sldMk cId="0" sldId="302"/>
            <ac:spMk id="26628" creationId="{CDD725BB-3786-2F78-FD84-6C0CBACEA0A2}"/>
          </ac:spMkLst>
        </pc:spChg>
        <pc:picChg chg="add mod">
          <ac:chgData name="Ceanna MacGregor" userId="3bc4eaef-2b72-475f-8db9-9e324285b191" providerId="ADAL" clId="{69A5FD90-2566-477A-B934-2FEC5BD7D35E}" dt="2025-07-18T22:10:07.351" v="187" actId="1076"/>
          <ac:picMkLst>
            <pc:docMk/>
            <pc:sldMk cId="0" sldId="302"/>
            <ac:picMk id="3" creationId="{A38C11CF-0B8D-3D2A-4238-306373DB7DF9}"/>
          </ac:picMkLst>
        </pc:picChg>
        <pc:picChg chg="del">
          <ac:chgData name="Ceanna MacGregor" userId="3bc4eaef-2b72-475f-8db9-9e324285b191" providerId="ADAL" clId="{69A5FD90-2566-477A-B934-2FEC5BD7D35E}" dt="2025-07-18T22:09:35.064" v="182" actId="478"/>
          <ac:picMkLst>
            <pc:docMk/>
            <pc:sldMk cId="0" sldId="302"/>
            <ac:picMk id="26629" creationId="{59AA006B-C128-426F-E1F7-2C3DD044C741}"/>
          </ac:picMkLst>
        </pc:picChg>
        <pc:picChg chg="del">
          <ac:chgData name="Ceanna MacGregor" userId="3bc4eaef-2b72-475f-8db9-9e324285b191" providerId="ADAL" clId="{69A5FD90-2566-477A-B934-2FEC5BD7D35E}" dt="2025-07-18T22:09:31.582" v="180" actId="478"/>
          <ac:picMkLst>
            <pc:docMk/>
            <pc:sldMk cId="0" sldId="302"/>
            <ac:picMk id="26630" creationId="{92B4F748-5498-FAEE-37EA-CC7127F0F15E}"/>
          </ac:picMkLst>
        </pc:picChg>
        <pc:picChg chg="del">
          <ac:chgData name="Ceanna MacGregor" userId="3bc4eaef-2b72-475f-8db9-9e324285b191" providerId="ADAL" clId="{69A5FD90-2566-477A-B934-2FEC5BD7D35E}" dt="2025-07-18T22:09:37.226" v="183" actId="478"/>
          <ac:picMkLst>
            <pc:docMk/>
            <pc:sldMk cId="0" sldId="302"/>
            <ac:picMk id="26631" creationId="{719BB7AF-F95B-A9A2-8772-ED17937AEE90}"/>
          </ac:picMkLst>
        </pc:picChg>
        <pc:picChg chg="del">
          <ac:chgData name="Ceanna MacGregor" userId="3bc4eaef-2b72-475f-8db9-9e324285b191" providerId="ADAL" clId="{69A5FD90-2566-477A-B934-2FEC5BD7D35E}" dt="2025-07-18T22:09:33.561" v="181" actId="478"/>
          <ac:picMkLst>
            <pc:docMk/>
            <pc:sldMk cId="0" sldId="302"/>
            <ac:picMk id="26632" creationId="{1C5A96D6-3FAC-919F-ED1A-434A9A8CE9E4}"/>
          </ac:picMkLst>
        </pc:picChg>
      </pc:sldChg>
      <pc:sldChg chg="addSp delSp modSp add mod replTag delTag">
        <pc:chgData name="Ceanna MacGregor" userId="3bc4eaef-2b72-475f-8db9-9e324285b191" providerId="ADAL" clId="{69A5FD90-2566-477A-B934-2FEC5BD7D35E}" dt="2025-08-19T12:06:51.712" v="2384"/>
        <pc:sldMkLst>
          <pc:docMk/>
          <pc:sldMk cId="0" sldId="303"/>
        </pc:sldMkLst>
        <pc:spChg chg="mod">
          <ac:chgData name="Ceanna MacGregor" userId="3bc4eaef-2b72-475f-8db9-9e324285b191" providerId="ADAL" clId="{69A5FD90-2566-477A-B934-2FEC5BD7D35E}" dt="2025-07-23T21:32:28.122" v="1363" actId="553"/>
          <ac:spMkLst>
            <pc:docMk/>
            <pc:sldMk cId="0" sldId="303"/>
            <ac:spMk id="2" creationId="{D4788E3D-0FD0-3771-478D-3F8C8A278DF4}"/>
          </ac:spMkLst>
        </pc:spChg>
        <pc:spChg chg="del mod">
          <ac:chgData name="Ceanna MacGregor" userId="3bc4eaef-2b72-475f-8db9-9e324285b191" providerId="ADAL" clId="{69A5FD90-2566-477A-B934-2FEC5BD7D35E}" dt="2025-07-23T21:31:51.176" v="1358" actId="478"/>
          <ac:spMkLst>
            <pc:docMk/>
            <pc:sldMk cId="0" sldId="303"/>
            <ac:spMk id="28674" creationId="{15CE1FC6-5101-4AF1-B184-B43321B70E20}"/>
          </ac:spMkLst>
        </pc:spChg>
        <pc:spChg chg="mod">
          <ac:chgData name="Ceanna MacGregor" userId="3bc4eaef-2b72-475f-8db9-9e324285b191" providerId="ADAL" clId="{69A5FD90-2566-477A-B934-2FEC5BD7D35E}" dt="2025-07-25T08:03:54.845" v="1777" actId="2711"/>
          <ac:spMkLst>
            <pc:docMk/>
            <pc:sldMk cId="0" sldId="303"/>
            <ac:spMk id="28675" creationId="{0FB30822-61FB-9C45-4C5A-A62A0403A7B2}"/>
          </ac:spMkLst>
        </pc:spChg>
        <pc:spChg chg="mod">
          <ac:chgData name="Ceanna MacGregor" userId="3bc4eaef-2b72-475f-8db9-9e324285b191" providerId="ADAL" clId="{69A5FD90-2566-477A-B934-2FEC5BD7D35E}" dt="2025-07-18T22:32:15.155" v="669" actId="14100"/>
          <ac:spMkLst>
            <pc:docMk/>
            <pc:sldMk cId="0" sldId="303"/>
            <ac:spMk id="28676" creationId="{ECAB9189-85BA-C625-EE59-55DC7227BB29}"/>
          </ac:spMkLst>
        </pc:spChg>
        <pc:picChg chg="add mod">
          <ac:chgData name="Ceanna MacGregor" userId="3bc4eaef-2b72-475f-8db9-9e324285b191" providerId="ADAL" clId="{69A5FD90-2566-477A-B934-2FEC5BD7D35E}" dt="2025-07-18T22:12:07.559" v="228" actId="1076"/>
          <ac:picMkLst>
            <pc:docMk/>
            <pc:sldMk cId="0" sldId="303"/>
            <ac:picMk id="3" creationId="{F266BE65-EC10-0A29-9753-D2E7B77B3F52}"/>
          </ac:picMkLst>
        </pc:picChg>
        <pc:picChg chg="del">
          <ac:chgData name="Ceanna MacGregor" userId="3bc4eaef-2b72-475f-8db9-9e324285b191" providerId="ADAL" clId="{69A5FD90-2566-477A-B934-2FEC5BD7D35E}" dt="2025-07-18T22:11:41.365" v="225" actId="478"/>
          <ac:picMkLst>
            <pc:docMk/>
            <pc:sldMk cId="0" sldId="303"/>
            <ac:picMk id="28677" creationId="{DCB99312-8417-4FF0-01A6-668293003225}"/>
          </ac:picMkLst>
        </pc:picChg>
      </pc:sldChg>
      <pc:sldChg chg="addSp delSp modSp add mod replTag delTag">
        <pc:chgData name="Ceanna MacGregor" userId="3bc4eaef-2b72-475f-8db9-9e324285b191" providerId="ADAL" clId="{69A5FD90-2566-477A-B934-2FEC5BD7D35E}" dt="2025-08-19T12:06:45.431" v="2382"/>
        <pc:sldMkLst>
          <pc:docMk/>
          <pc:sldMk cId="0" sldId="304"/>
        </pc:sldMkLst>
        <pc:spChg chg="mod">
          <ac:chgData name="Ceanna MacGregor" userId="3bc4eaef-2b72-475f-8db9-9e324285b191" providerId="ADAL" clId="{69A5FD90-2566-477A-B934-2FEC5BD7D35E}" dt="2025-07-23T21:33:16.053" v="1376" actId="553"/>
          <ac:spMkLst>
            <pc:docMk/>
            <pc:sldMk cId="0" sldId="304"/>
            <ac:spMk id="2" creationId="{6FFF4717-F37A-373D-D061-50E702BF4B23}"/>
          </ac:spMkLst>
        </pc:spChg>
        <pc:spChg chg="del mod">
          <ac:chgData name="Ceanna MacGregor" userId="3bc4eaef-2b72-475f-8db9-9e324285b191" providerId="ADAL" clId="{69A5FD90-2566-477A-B934-2FEC5BD7D35E}" dt="2025-07-23T21:32:37.024" v="1368" actId="478"/>
          <ac:spMkLst>
            <pc:docMk/>
            <pc:sldMk cId="0" sldId="304"/>
            <ac:spMk id="29698" creationId="{761C02EC-07B8-76F9-06BA-755D4F514BF7}"/>
          </ac:spMkLst>
        </pc:spChg>
        <pc:spChg chg="mod">
          <ac:chgData name="Ceanna MacGregor" userId="3bc4eaef-2b72-475f-8db9-9e324285b191" providerId="ADAL" clId="{69A5FD90-2566-477A-B934-2FEC5BD7D35E}" dt="2025-07-25T08:04:27.881" v="1802" actId="2711"/>
          <ac:spMkLst>
            <pc:docMk/>
            <pc:sldMk cId="0" sldId="304"/>
            <ac:spMk id="29699" creationId="{1C4FEE83-659D-5527-52D1-4DFB581BE530}"/>
          </ac:spMkLst>
        </pc:spChg>
        <pc:spChg chg="mod">
          <ac:chgData name="Ceanna MacGregor" userId="3bc4eaef-2b72-475f-8db9-9e324285b191" providerId="ADAL" clId="{69A5FD90-2566-477A-B934-2FEC5BD7D35E}" dt="2025-07-18T22:31:49.010" v="660" actId="255"/>
          <ac:spMkLst>
            <pc:docMk/>
            <pc:sldMk cId="0" sldId="304"/>
            <ac:spMk id="29700" creationId="{270D8EC7-AC8F-B3DC-BF09-CE858AA54B47}"/>
          </ac:spMkLst>
        </pc:spChg>
        <pc:picChg chg="add mod">
          <ac:chgData name="Ceanna MacGregor" userId="3bc4eaef-2b72-475f-8db9-9e324285b191" providerId="ADAL" clId="{69A5FD90-2566-477A-B934-2FEC5BD7D35E}" dt="2025-07-18T22:14:13.191" v="297" actId="14100"/>
          <ac:picMkLst>
            <pc:docMk/>
            <pc:sldMk cId="0" sldId="304"/>
            <ac:picMk id="3" creationId="{4957DB4E-6845-3CE5-423C-175AEAD08B03}"/>
          </ac:picMkLst>
        </pc:picChg>
        <pc:picChg chg="del">
          <ac:chgData name="Ceanna MacGregor" userId="3bc4eaef-2b72-475f-8db9-9e324285b191" providerId="ADAL" clId="{69A5FD90-2566-477A-B934-2FEC5BD7D35E}" dt="2025-07-18T22:14:03.936" v="292" actId="478"/>
          <ac:picMkLst>
            <pc:docMk/>
            <pc:sldMk cId="0" sldId="304"/>
            <ac:picMk id="29701" creationId="{ED51BD10-8752-1EBC-0FBC-20C9F72F93A2}"/>
          </ac:picMkLst>
        </pc:picChg>
      </pc:sldChg>
      <pc:sldChg chg="addSp delSp modSp add mod replTag delTag">
        <pc:chgData name="Ceanna MacGregor" userId="3bc4eaef-2b72-475f-8db9-9e324285b191" providerId="ADAL" clId="{69A5FD90-2566-477A-B934-2FEC5BD7D35E}" dt="2025-07-25T09:10:31.328" v="1933"/>
        <pc:sldMkLst>
          <pc:docMk/>
          <pc:sldMk cId="0" sldId="305"/>
        </pc:sldMkLst>
        <pc:spChg chg="mod">
          <ac:chgData name="Ceanna MacGregor" userId="3bc4eaef-2b72-475f-8db9-9e324285b191" providerId="ADAL" clId="{69A5FD90-2566-477A-B934-2FEC5BD7D35E}" dt="2025-07-23T21:43:46.871" v="1634" actId="553"/>
          <ac:spMkLst>
            <pc:docMk/>
            <pc:sldMk cId="0" sldId="305"/>
            <ac:spMk id="2" creationId="{3DF2A348-1FAF-3BAD-1FFD-3B1A02763D10}"/>
          </ac:spMkLst>
        </pc:spChg>
        <pc:spChg chg="mod">
          <ac:chgData name="Ceanna MacGregor" userId="3bc4eaef-2b72-475f-8db9-9e324285b191" providerId="ADAL" clId="{69A5FD90-2566-477A-B934-2FEC5BD7D35E}" dt="2025-07-25T09:09:59.025" v="1896" actId="2711"/>
          <ac:spMkLst>
            <pc:docMk/>
            <pc:sldMk cId="0" sldId="305"/>
            <ac:spMk id="39938" creationId="{402830E6-6D79-9A81-1823-5AFB5787AA35}"/>
          </ac:spMkLst>
        </pc:spChg>
        <pc:spChg chg="del mod">
          <ac:chgData name="Ceanna MacGregor" userId="3bc4eaef-2b72-475f-8db9-9e324285b191" providerId="ADAL" clId="{69A5FD90-2566-477A-B934-2FEC5BD7D35E}" dt="2025-07-23T21:43:13.142" v="1632" actId="478"/>
          <ac:spMkLst>
            <pc:docMk/>
            <pc:sldMk cId="0" sldId="305"/>
            <ac:spMk id="39939" creationId="{E5838E31-3CAB-8156-5232-4AA349652311}"/>
          </ac:spMkLst>
        </pc:spChg>
        <pc:spChg chg="mod">
          <ac:chgData name="Ceanna MacGregor" userId="3bc4eaef-2b72-475f-8db9-9e324285b191" providerId="ADAL" clId="{69A5FD90-2566-477A-B934-2FEC5BD7D35E}" dt="2025-07-25T09:10:22.563" v="1902" actId="14100"/>
          <ac:spMkLst>
            <pc:docMk/>
            <pc:sldMk cId="0" sldId="305"/>
            <ac:spMk id="39940" creationId="{786B7B25-E235-58D5-9AA8-0A318C256BBA}"/>
          </ac:spMkLst>
        </pc:spChg>
        <pc:picChg chg="add mod">
          <ac:chgData name="Ceanna MacGregor" userId="3bc4eaef-2b72-475f-8db9-9e324285b191" providerId="ADAL" clId="{69A5FD90-2566-477A-B934-2FEC5BD7D35E}" dt="2025-07-25T09:10:28.803" v="1931" actId="1038"/>
          <ac:picMkLst>
            <pc:docMk/>
            <pc:sldMk cId="0" sldId="305"/>
            <ac:picMk id="3" creationId="{519CC539-D88F-9BE2-FB23-6A5145224569}"/>
          </ac:picMkLst>
        </pc:picChg>
        <pc:picChg chg="mod">
          <ac:chgData name="Ceanna MacGregor" userId="3bc4eaef-2b72-475f-8db9-9e324285b191" providerId="ADAL" clId="{69A5FD90-2566-477A-B934-2FEC5BD7D35E}" dt="2025-07-18T22:24:58.135" v="469" actId="14100"/>
          <ac:picMkLst>
            <pc:docMk/>
            <pc:sldMk cId="0" sldId="305"/>
            <ac:picMk id="39941" creationId="{DFA51F31-438F-58F5-CC06-6A8400D54B36}"/>
          </ac:picMkLst>
        </pc:picChg>
      </pc:sldChg>
      <pc:sldChg chg="delSp modSp add mod replTag delTag">
        <pc:chgData name="Ceanna MacGregor" userId="3bc4eaef-2b72-475f-8db9-9e324285b191" providerId="ADAL" clId="{69A5FD90-2566-477A-B934-2FEC5BD7D35E}" dt="2025-07-25T09:09:55.100" v="1891"/>
        <pc:sldMkLst>
          <pc:docMk/>
          <pc:sldMk cId="0" sldId="306"/>
        </pc:sldMkLst>
        <pc:spChg chg="mod">
          <ac:chgData name="Ceanna MacGregor" userId="3bc4eaef-2b72-475f-8db9-9e324285b191" providerId="ADAL" clId="{69A5FD90-2566-477A-B934-2FEC5BD7D35E}" dt="2025-07-23T21:42:11.297" v="1603" actId="553"/>
          <ac:spMkLst>
            <pc:docMk/>
            <pc:sldMk cId="0" sldId="306"/>
            <ac:spMk id="2" creationId="{580D6EE6-7F7D-B26A-847D-DDF0B4F7DEC9}"/>
          </ac:spMkLst>
        </pc:spChg>
        <pc:spChg chg="del mod">
          <ac:chgData name="Ceanna MacGregor" userId="3bc4eaef-2b72-475f-8db9-9e324285b191" providerId="ADAL" clId="{69A5FD90-2566-477A-B934-2FEC5BD7D35E}" dt="2025-07-23T21:41:29.265" v="1567" actId="478"/>
          <ac:spMkLst>
            <pc:docMk/>
            <pc:sldMk cId="0" sldId="306"/>
            <ac:spMk id="37890" creationId="{02C6B507-915D-0A28-75B6-283F429DE5C2}"/>
          </ac:spMkLst>
        </pc:spChg>
        <pc:spChg chg="mod">
          <ac:chgData name="Ceanna MacGregor" userId="3bc4eaef-2b72-475f-8db9-9e324285b191" providerId="ADAL" clId="{69A5FD90-2566-477A-B934-2FEC5BD7D35E}" dt="2025-07-25T09:09:08.383" v="1847" actId="2711"/>
          <ac:spMkLst>
            <pc:docMk/>
            <pc:sldMk cId="0" sldId="306"/>
            <ac:spMk id="37891" creationId="{B91D82EC-D9A1-CD60-D3AA-BE5D9736D122}"/>
          </ac:spMkLst>
        </pc:spChg>
        <pc:spChg chg="mod">
          <ac:chgData name="Ceanna MacGregor" userId="3bc4eaef-2b72-475f-8db9-9e324285b191" providerId="ADAL" clId="{69A5FD90-2566-477A-B934-2FEC5BD7D35E}" dt="2025-07-18T22:27:27.542" v="518" actId="1076"/>
          <ac:spMkLst>
            <pc:docMk/>
            <pc:sldMk cId="0" sldId="306"/>
            <ac:spMk id="37892" creationId="{646468C0-598F-B453-1CCD-BBD690530D40}"/>
          </ac:spMkLst>
        </pc:spChg>
      </pc:sldChg>
      <pc:sldChg chg="addSp modSp mod replTag delTag">
        <pc:chgData name="Ceanna MacGregor" userId="3bc4eaef-2b72-475f-8db9-9e324285b191" providerId="ADAL" clId="{69A5FD90-2566-477A-B934-2FEC5BD7D35E}" dt="2025-08-30T21:55:48.072" v="2437"/>
        <pc:sldMkLst>
          <pc:docMk/>
          <pc:sldMk cId="0" sldId="307"/>
        </pc:sldMkLst>
        <pc:spChg chg="mod">
          <ac:chgData name="Ceanna MacGregor" userId="3bc4eaef-2b72-475f-8db9-9e324285b191" providerId="ADAL" clId="{69A5FD90-2566-477A-B934-2FEC5BD7D35E}" dt="2025-08-30T21:55:14.031" v="2426" actId="34135"/>
          <ac:spMkLst>
            <pc:docMk/>
            <pc:sldMk cId="0" sldId="307"/>
            <ac:spMk id="17410" creationId="{0AB2D670-123F-A245-AE7A-928160272956}"/>
          </ac:spMkLst>
        </pc:spChg>
        <pc:spChg chg="mod">
          <ac:chgData name="Ceanna MacGregor" userId="3bc4eaef-2b72-475f-8db9-9e324285b191" providerId="ADAL" clId="{69A5FD90-2566-477A-B934-2FEC5BD7D35E}" dt="2025-08-30T21:55:46.633" v="2435" actId="34135"/>
          <ac:spMkLst>
            <pc:docMk/>
            <pc:sldMk cId="0" sldId="307"/>
            <ac:spMk id="17411" creationId="{72769EB9-D82D-BB6C-D06C-3EB8670AD9DC}"/>
          </ac:spMkLst>
        </pc:spChg>
        <pc:picChg chg="add mod">
          <ac:chgData name="Ceanna MacGregor" userId="3bc4eaef-2b72-475f-8db9-9e324285b191" providerId="ADAL" clId="{69A5FD90-2566-477A-B934-2FEC5BD7D35E}" dt="2025-07-25T09:13:26.386" v="1993" actId="34135"/>
          <ac:picMkLst>
            <pc:docMk/>
            <pc:sldMk cId="0" sldId="307"/>
            <ac:picMk id="2" creationId="{C29D149B-F0E3-586A-9373-6D84EB9B8C4F}"/>
          </ac:picMkLst>
        </pc:picChg>
        <pc:picChg chg="add mod">
          <ac:chgData name="Ceanna MacGregor" userId="3bc4eaef-2b72-475f-8db9-9e324285b191" providerId="ADAL" clId="{69A5FD90-2566-477A-B934-2FEC5BD7D35E}" dt="2025-08-30T21:55:31.681" v="2429" actId="34135"/>
          <ac:picMkLst>
            <pc:docMk/>
            <pc:sldMk cId="0" sldId="307"/>
            <ac:picMk id="3" creationId="{5E725D51-6172-0948-3007-1523999D4396}"/>
          </ac:picMkLst>
        </pc:picChg>
        <pc:picChg chg="mod">
          <ac:chgData name="Ceanna MacGregor" userId="3bc4eaef-2b72-475f-8db9-9e324285b191" providerId="ADAL" clId="{69A5FD90-2566-477A-B934-2FEC5BD7D35E}" dt="2025-08-30T21:55:35" v="2430" actId="34135"/>
          <ac:picMkLst>
            <pc:docMk/>
            <pc:sldMk cId="0" sldId="307"/>
            <ac:picMk id="17412" creationId="{B210B286-540A-D8D2-88D8-98A505AD11BD}"/>
          </ac:picMkLst>
        </pc:picChg>
      </pc:sldChg>
      <pc:sldChg chg="modSp del mod replTag delTag">
        <pc:chgData name="Ceanna MacGregor" userId="3bc4eaef-2b72-475f-8db9-9e324285b191" providerId="ADAL" clId="{69A5FD90-2566-477A-B934-2FEC5BD7D35E}" dt="2025-07-23T21:18:55.052" v="1096" actId="47"/>
        <pc:sldMkLst>
          <pc:docMk/>
          <pc:sldMk cId="590091992" sldId="308"/>
        </pc:sldMkLst>
        <pc:spChg chg="mod">
          <ac:chgData name="Ceanna MacGregor" userId="3bc4eaef-2b72-475f-8db9-9e324285b191" providerId="ADAL" clId="{69A5FD90-2566-477A-B934-2FEC5BD7D35E}" dt="2025-07-23T21:16:52.393" v="1061" actId="1036"/>
          <ac:spMkLst>
            <pc:docMk/>
            <pc:sldMk cId="590091992" sldId="308"/>
            <ac:spMk id="16388" creationId="{B1675DB1-A3AF-0AE0-5A3C-B2FD69DA4E5E}"/>
          </ac:spMkLst>
        </pc:spChg>
      </pc:sldChg>
      <pc:sldChg chg="addSp delSp modSp add mod replTag delTag">
        <pc:chgData name="Ceanna MacGregor" userId="3bc4eaef-2b72-475f-8db9-9e324285b191" providerId="ADAL" clId="{69A5FD90-2566-477A-B934-2FEC5BD7D35E}" dt="2025-08-19T12:05:14.761" v="2376"/>
        <pc:sldMkLst>
          <pc:docMk/>
          <pc:sldMk cId="2807431955" sldId="308"/>
        </pc:sldMkLst>
        <pc:spChg chg="mod">
          <ac:chgData name="Ceanna MacGregor" userId="3bc4eaef-2b72-475f-8db9-9e324285b191" providerId="ADAL" clId="{69A5FD90-2566-477A-B934-2FEC5BD7D35E}" dt="2025-07-23T21:30:47.101" v="1332" actId="553"/>
          <ac:spMkLst>
            <pc:docMk/>
            <pc:sldMk cId="2807431955" sldId="308"/>
            <ac:spMk id="2" creationId="{2F10F7AD-7F37-2E17-6CB8-2B9D39084ED1}"/>
          </ac:spMkLst>
        </pc:spChg>
        <pc:spChg chg="mod">
          <ac:chgData name="Ceanna MacGregor" userId="3bc4eaef-2b72-475f-8db9-9e324285b191" providerId="ADAL" clId="{69A5FD90-2566-477A-B934-2FEC5BD7D35E}" dt="2025-07-23T21:28:54.572" v="1252" actId="1076"/>
          <ac:spMkLst>
            <pc:docMk/>
            <pc:sldMk cId="2807431955" sldId="308"/>
            <ac:spMk id="23555" creationId="{885132D5-10FB-D521-ACDF-4788D6069CFF}"/>
          </ac:spMkLst>
        </pc:spChg>
        <pc:spChg chg="mod">
          <ac:chgData name="Ceanna MacGregor" userId="3bc4eaef-2b72-475f-8db9-9e324285b191" providerId="ADAL" clId="{69A5FD90-2566-477A-B934-2FEC5BD7D35E}" dt="2025-07-23T21:34:30.489" v="1394" actId="2711"/>
          <ac:spMkLst>
            <pc:docMk/>
            <pc:sldMk cId="2807431955" sldId="308"/>
            <ac:spMk id="23556" creationId="{12E87BC2-B023-EBE4-ACF3-DE230662470F}"/>
          </ac:spMkLst>
        </pc:spChg>
        <pc:graphicFrameChg chg="add mod">
          <ac:chgData name="Ceanna MacGregor" userId="3bc4eaef-2b72-475f-8db9-9e324285b191" providerId="ADAL" clId="{69A5FD90-2566-477A-B934-2FEC5BD7D35E}" dt="2025-07-23T21:29:00.437" v="1261"/>
          <ac:graphicFrameMkLst>
            <pc:docMk/>
            <pc:sldMk cId="2807431955" sldId="308"/>
            <ac:graphicFrameMk id="5" creationId="{1746CD27-13E1-6C9A-C4D0-9F463DCE81DC}"/>
          </ac:graphicFrameMkLst>
        </pc:graphicFrameChg>
        <pc:graphicFrameChg chg="add mod">
          <ac:chgData name="Ceanna MacGregor" userId="3bc4eaef-2b72-475f-8db9-9e324285b191" providerId="ADAL" clId="{69A5FD90-2566-477A-B934-2FEC5BD7D35E}" dt="2025-07-23T21:29:08.198" v="1263" actId="1076"/>
          <ac:graphicFrameMkLst>
            <pc:docMk/>
            <pc:sldMk cId="2807431955" sldId="308"/>
            <ac:graphicFrameMk id="6" creationId="{AA603BBB-EF2C-0F5A-3271-1C4B45FD28BA}"/>
          </ac:graphicFrameMkLst>
        </pc:graphicFrameChg>
        <pc:graphicFrameChg chg="add mod">
          <ac:chgData name="Ceanna MacGregor" userId="3bc4eaef-2b72-475f-8db9-9e324285b191" providerId="ADAL" clId="{69A5FD90-2566-477A-B934-2FEC5BD7D35E}" dt="2025-07-23T21:30:50.695" v="1333" actId="1076"/>
          <ac:graphicFrameMkLst>
            <pc:docMk/>
            <pc:sldMk cId="2807431955" sldId="308"/>
            <ac:graphicFrameMk id="7" creationId="{B8C448D4-E333-BC66-81B3-F46BAB25C36F}"/>
          </ac:graphicFrameMkLst>
        </pc:graphicFrameChg>
        <pc:picChg chg="del">
          <ac:chgData name="Ceanna MacGregor" userId="3bc4eaef-2b72-475f-8db9-9e324285b191" providerId="ADAL" clId="{69A5FD90-2566-477A-B934-2FEC5BD7D35E}" dt="2025-07-23T21:28:34.185" v="1239" actId="478"/>
          <ac:picMkLst>
            <pc:docMk/>
            <pc:sldMk cId="2807431955" sldId="308"/>
            <ac:picMk id="3" creationId="{16D43B74-77B2-28A9-CF63-E88E86080020}"/>
          </ac:picMkLst>
        </pc:picChg>
      </pc:sldChg>
      <pc:sldChg chg="addSp delSp modSp add mod replTag delTag">
        <pc:chgData name="Ceanna MacGregor" userId="3bc4eaef-2b72-475f-8db9-9e324285b191" providerId="ADAL" clId="{69A5FD90-2566-477A-B934-2FEC5BD7D35E}" dt="2025-07-25T09:09:40.137" v="1874"/>
        <pc:sldMkLst>
          <pc:docMk/>
          <pc:sldMk cId="852012485" sldId="309"/>
        </pc:sldMkLst>
        <pc:spChg chg="mod">
          <ac:chgData name="Ceanna MacGregor" userId="3bc4eaef-2b72-475f-8db9-9e324285b191" providerId="ADAL" clId="{69A5FD90-2566-477A-B934-2FEC5BD7D35E}" dt="2025-07-23T21:41:21.731" v="1562" actId="20577"/>
          <ac:spMkLst>
            <pc:docMk/>
            <pc:sldMk cId="852012485" sldId="309"/>
            <ac:spMk id="2" creationId="{E97153BD-BC58-F078-A678-E8121EFCC661}"/>
          </ac:spMkLst>
        </pc:spChg>
        <pc:spChg chg="add mod">
          <ac:chgData name="Ceanna MacGregor" userId="3bc4eaef-2b72-475f-8db9-9e324285b191" providerId="ADAL" clId="{69A5FD90-2566-477A-B934-2FEC5BD7D35E}" dt="2025-07-25T09:09:18.539" v="1852" actId="2711"/>
          <ac:spMkLst>
            <pc:docMk/>
            <pc:sldMk cId="852012485" sldId="309"/>
            <ac:spMk id="6" creationId="{31D8D7D2-10DA-D74D-7A71-F7F48E6BAA72}"/>
          </ac:spMkLst>
        </pc:spChg>
        <pc:spChg chg="mod">
          <ac:chgData name="Ceanna MacGregor" userId="3bc4eaef-2b72-475f-8db9-9e324285b191" providerId="ADAL" clId="{69A5FD90-2566-477A-B934-2FEC5BD7D35E}" dt="2025-07-23T21:40:38.266" v="1526" actId="1076"/>
          <ac:spMkLst>
            <pc:docMk/>
            <pc:sldMk cId="852012485" sldId="309"/>
            <ac:spMk id="35843" creationId="{8E61BAD5-5DC1-423F-2C1A-F5F3443FE166}"/>
          </ac:spMkLst>
        </pc:spChg>
        <pc:spChg chg="del">
          <ac:chgData name="Ceanna MacGregor" userId="3bc4eaef-2b72-475f-8db9-9e324285b191" providerId="ADAL" clId="{69A5FD90-2566-477A-B934-2FEC5BD7D35E}" dt="2025-07-23T21:40:00.691" v="1507" actId="478"/>
          <ac:spMkLst>
            <pc:docMk/>
            <pc:sldMk cId="852012485" sldId="309"/>
            <ac:spMk id="35844" creationId="{6568EA8F-69CD-E6C5-116C-18E427E54EB8}"/>
          </ac:spMkLst>
        </pc:spChg>
        <pc:picChg chg="del">
          <ac:chgData name="Ceanna MacGregor" userId="3bc4eaef-2b72-475f-8db9-9e324285b191" providerId="ADAL" clId="{69A5FD90-2566-477A-B934-2FEC5BD7D35E}" dt="2025-07-23T21:39:54.094" v="1506" actId="478"/>
          <ac:picMkLst>
            <pc:docMk/>
            <pc:sldMk cId="852012485" sldId="309"/>
            <ac:picMk id="3" creationId="{A569D0DE-4AF0-E559-2815-9CAE2DAA66E8}"/>
          </ac:picMkLst>
        </pc:picChg>
        <pc:picChg chg="add del mod">
          <ac:chgData name="Ceanna MacGregor" userId="3bc4eaef-2b72-475f-8db9-9e324285b191" providerId="ADAL" clId="{69A5FD90-2566-477A-B934-2FEC5BD7D35E}" dt="2025-07-25T09:09:20.804" v="1853" actId="478"/>
          <ac:picMkLst>
            <pc:docMk/>
            <pc:sldMk cId="852012485" sldId="309"/>
            <ac:picMk id="7" creationId="{1F570A81-679F-D722-63CD-62F6D8C07CA4}"/>
          </ac:picMkLst>
        </pc:picChg>
        <pc:picChg chg="add mod">
          <ac:chgData name="Ceanna MacGregor" userId="3bc4eaef-2b72-475f-8db9-9e324285b191" providerId="ADAL" clId="{69A5FD90-2566-477A-B934-2FEC5BD7D35E}" dt="2025-07-25T09:09:27.624" v="1860" actId="1035"/>
          <ac:picMkLst>
            <pc:docMk/>
            <pc:sldMk cId="852012485" sldId="309"/>
            <ac:picMk id="8" creationId="{7B6D3C9B-A1D7-6887-8978-0D12782CEC83}"/>
          </ac:picMkLst>
        </pc:picChg>
      </pc:sldChg>
      <pc:sldChg chg="new del replTag delTag">
        <pc:chgData name="Ceanna MacGregor" userId="3bc4eaef-2b72-475f-8db9-9e324285b191" providerId="ADAL" clId="{69A5FD90-2566-477A-B934-2FEC5BD7D35E}" dt="2025-07-25T08:01:30.911" v="1732" actId="680"/>
        <pc:sldMkLst>
          <pc:docMk/>
          <pc:sldMk cId="515470792" sldId="310"/>
        </pc:sldMkLst>
      </pc:sldChg>
      <pc:sldMasterChg chg="delSldLayout">
        <pc:chgData name="Ceanna MacGregor" userId="3bc4eaef-2b72-475f-8db9-9e324285b191" providerId="ADAL" clId="{69A5FD90-2566-477A-B934-2FEC5BD7D35E}" dt="2025-07-23T21:40:53.845" v="1532" actId="47"/>
        <pc:sldMasterMkLst>
          <pc:docMk/>
          <pc:sldMasterMk cId="1478595208" sldId="2147483672"/>
        </pc:sldMasterMkLst>
        <pc:sldLayoutChg chg="del">
          <pc:chgData name="Ceanna MacGregor" userId="3bc4eaef-2b72-475f-8db9-9e324285b191" providerId="ADAL" clId="{69A5FD90-2566-477A-B934-2FEC5BD7D35E}" dt="2025-07-23T21:30:09.731" v="1315" actId="47"/>
          <pc:sldLayoutMkLst>
            <pc:docMk/>
            <pc:sldMasterMk cId="1478595208" sldId="2147483672"/>
            <pc:sldLayoutMk cId="1569194201" sldId="2147483685"/>
          </pc:sldLayoutMkLst>
        </pc:sldLayoutChg>
        <pc:sldLayoutChg chg="del">
          <pc:chgData name="Ceanna MacGregor" userId="3bc4eaef-2b72-475f-8db9-9e324285b191" providerId="ADAL" clId="{69A5FD90-2566-477A-B934-2FEC5BD7D35E}" dt="2025-07-23T21:40:53.845" v="1532" actId="47"/>
          <pc:sldLayoutMkLst>
            <pc:docMk/>
            <pc:sldMasterMk cId="1478595208" sldId="2147483672"/>
            <pc:sldLayoutMk cId="60528744" sldId="214748368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BEF0D-3965-47C9-8DCE-B3CC4D7E0048}" type="datetimeFigureOut">
              <a:rPr lang="en-GB" smtClean="0"/>
              <a:t>30/08/2025</a:t>
            </a:fld>
            <a:endParaRPr lang="en-GB"/>
          </a:p>
        </p:txBody>
      </p:sp>
      <p:sp>
        <p:nvSpPr>
          <p:cNvPr id="4" name="Slide Image Placeholder 3"/>
          <p:cNvSpPr>
            <a:spLocks noGrp="1" noRot="1" noChangeAspect="1"/>
          </p:cNvSpPr>
          <p:nvPr>
            <p:ph type="sldImg" idx="2"/>
          </p:nvPr>
        </p:nvSpPr>
        <p:spPr>
          <a:xfrm>
            <a:off x="2330450" y="1143000"/>
            <a:ext cx="21971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A550A7-2C66-4D9A-B2AB-57144FC136AC}" type="slidenum">
              <a:rPr lang="en-GB" smtClean="0"/>
              <a:t>‹#›</a:t>
            </a:fld>
            <a:endParaRPr lang="en-GB"/>
          </a:p>
        </p:txBody>
      </p:sp>
    </p:spTree>
    <p:extLst>
      <p:ext uri="{BB962C8B-B14F-4D97-AF65-F5344CB8AC3E}">
        <p14:creationId xmlns:p14="http://schemas.microsoft.com/office/powerpoint/2010/main" val="324916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7F795B0B-AE0D-D431-470F-06A6A6FD869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Comic Sans MS" panose="030F0702030302020204" pitchFamily="66" charset="0"/>
                <a:ea typeface="ＭＳ Ｐゴシック" panose="020B0600070205080204" pitchFamily="34" charset="-128"/>
              </a:defRPr>
            </a:lvl1pPr>
            <a:lvl2pPr marL="37931725" indent="-37474525">
              <a:defRPr sz="4400">
                <a:solidFill>
                  <a:schemeClr val="tx2"/>
                </a:solidFill>
                <a:latin typeface="Comic Sans MS" panose="030F0702030302020204" pitchFamily="66" charset="0"/>
                <a:ea typeface="ＭＳ Ｐゴシック" panose="020B0600070205080204" pitchFamily="34" charset="-128"/>
              </a:defRPr>
            </a:lvl2pPr>
            <a:lvl3pPr marL="1143000" indent="-228600">
              <a:defRPr sz="4400">
                <a:solidFill>
                  <a:schemeClr val="tx2"/>
                </a:solidFill>
                <a:latin typeface="Comic Sans MS" panose="030F0702030302020204" pitchFamily="66" charset="0"/>
                <a:ea typeface="ＭＳ Ｐゴシック" panose="020B0600070205080204" pitchFamily="34" charset="-128"/>
              </a:defRPr>
            </a:lvl3pPr>
            <a:lvl4pPr marL="1600200" indent="-228600">
              <a:defRPr sz="4400">
                <a:solidFill>
                  <a:schemeClr val="tx2"/>
                </a:solidFill>
                <a:latin typeface="Comic Sans MS" panose="030F0702030302020204" pitchFamily="66" charset="0"/>
                <a:ea typeface="ＭＳ Ｐゴシック" panose="020B0600070205080204" pitchFamily="34" charset="-128"/>
              </a:defRPr>
            </a:lvl4pPr>
            <a:lvl5pPr marL="2057400" indent="-228600">
              <a:defRPr sz="4400">
                <a:solidFill>
                  <a:schemeClr val="tx2"/>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9pPr>
          </a:lstStyle>
          <a:p>
            <a:fld id="{EA68D203-88BB-43E7-B606-D2DF7505A0D2}" type="slidenum">
              <a:rPr lang="en-GB" altLang="en-US" sz="1200"/>
              <a:pPr/>
              <a:t>3</a:t>
            </a:fld>
            <a:endParaRPr lang="en-GB" altLang="en-US" sz="1200"/>
          </a:p>
        </p:txBody>
      </p:sp>
      <p:sp>
        <p:nvSpPr>
          <p:cNvPr id="20483" name="Rectangle 2">
            <a:extLst>
              <a:ext uri="{FF2B5EF4-FFF2-40B4-BE49-F238E27FC236}">
                <a16:creationId xmlns:a16="http://schemas.microsoft.com/office/drawing/2014/main" id="{8B3C96CE-77D8-349C-5EF3-E2874201340D}"/>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8A0BCD3B-7F4D-CEF8-2DB2-0BCF6D96CCE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25135D1F-55B8-9923-BDE7-3503E58FD1E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Comic Sans MS" panose="030F0702030302020204" pitchFamily="66" charset="0"/>
                <a:ea typeface="ＭＳ Ｐゴシック" panose="020B0600070205080204" pitchFamily="34" charset="-128"/>
              </a:defRPr>
            </a:lvl1pPr>
            <a:lvl2pPr marL="37931725" indent="-37474525">
              <a:defRPr sz="4400">
                <a:solidFill>
                  <a:schemeClr val="tx2"/>
                </a:solidFill>
                <a:latin typeface="Comic Sans MS" panose="030F0702030302020204" pitchFamily="66" charset="0"/>
                <a:ea typeface="ＭＳ Ｐゴシック" panose="020B0600070205080204" pitchFamily="34" charset="-128"/>
              </a:defRPr>
            </a:lvl2pPr>
            <a:lvl3pPr marL="1143000" indent="-228600">
              <a:defRPr sz="4400">
                <a:solidFill>
                  <a:schemeClr val="tx2"/>
                </a:solidFill>
                <a:latin typeface="Comic Sans MS" panose="030F0702030302020204" pitchFamily="66" charset="0"/>
                <a:ea typeface="ＭＳ Ｐゴシック" panose="020B0600070205080204" pitchFamily="34" charset="-128"/>
              </a:defRPr>
            </a:lvl3pPr>
            <a:lvl4pPr marL="1600200" indent="-228600">
              <a:defRPr sz="4400">
                <a:solidFill>
                  <a:schemeClr val="tx2"/>
                </a:solidFill>
                <a:latin typeface="Comic Sans MS" panose="030F0702030302020204" pitchFamily="66" charset="0"/>
                <a:ea typeface="ＭＳ Ｐゴシック" panose="020B0600070205080204" pitchFamily="34" charset="-128"/>
              </a:defRPr>
            </a:lvl4pPr>
            <a:lvl5pPr marL="2057400" indent="-228600">
              <a:defRPr sz="4400">
                <a:solidFill>
                  <a:schemeClr val="tx2"/>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9pPr>
          </a:lstStyle>
          <a:p>
            <a:fld id="{B6CCC920-86F4-4AE1-97C3-78EA34DEC30A}" type="slidenum">
              <a:rPr lang="en-GB" altLang="en-US" sz="1200"/>
              <a:pPr/>
              <a:t>4</a:t>
            </a:fld>
            <a:endParaRPr lang="en-GB" altLang="en-US" sz="1200"/>
          </a:p>
        </p:txBody>
      </p:sp>
      <p:sp>
        <p:nvSpPr>
          <p:cNvPr id="22531" name="Rectangle 2">
            <a:extLst>
              <a:ext uri="{FF2B5EF4-FFF2-40B4-BE49-F238E27FC236}">
                <a16:creationId xmlns:a16="http://schemas.microsoft.com/office/drawing/2014/main" id="{2A3B00C0-4888-651B-BF83-D0DE93C6ACDE}"/>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407018C9-C9AA-B905-69CC-40F1FD6D753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E11394E-8391-A6D3-0029-AD4688E333EA}"/>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61F7E966-147B-08DD-D563-FEC4B6A35E5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CCB746F1-F9D0-72EA-2C44-3092A0D5AE6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Comic Sans MS" panose="030F0702030302020204" pitchFamily="66" charset="0"/>
                <a:ea typeface="ＭＳ Ｐゴシック" panose="020B0600070205080204" pitchFamily="34" charset="-128"/>
              </a:defRPr>
            </a:lvl1pPr>
            <a:lvl2pPr marL="37931725" indent="-37474525">
              <a:defRPr sz="4400">
                <a:solidFill>
                  <a:schemeClr val="tx2"/>
                </a:solidFill>
                <a:latin typeface="Comic Sans MS" panose="030F0702030302020204" pitchFamily="66" charset="0"/>
                <a:ea typeface="ＭＳ Ｐゴシック" panose="020B0600070205080204" pitchFamily="34" charset="-128"/>
              </a:defRPr>
            </a:lvl2pPr>
            <a:lvl3pPr marL="1143000" indent="-228600">
              <a:defRPr sz="4400">
                <a:solidFill>
                  <a:schemeClr val="tx2"/>
                </a:solidFill>
                <a:latin typeface="Comic Sans MS" panose="030F0702030302020204" pitchFamily="66" charset="0"/>
                <a:ea typeface="ＭＳ Ｐゴシック" panose="020B0600070205080204" pitchFamily="34" charset="-128"/>
              </a:defRPr>
            </a:lvl3pPr>
            <a:lvl4pPr marL="1600200" indent="-228600">
              <a:defRPr sz="4400">
                <a:solidFill>
                  <a:schemeClr val="tx2"/>
                </a:solidFill>
                <a:latin typeface="Comic Sans MS" panose="030F0702030302020204" pitchFamily="66" charset="0"/>
                <a:ea typeface="ＭＳ Ｐゴシック" panose="020B0600070205080204" pitchFamily="34" charset="-128"/>
              </a:defRPr>
            </a:lvl4pPr>
            <a:lvl5pPr marL="2057400" indent="-228600">
              <a:defRPr sz="4400">
                <a:solidFill>
                  <a:schemeClr val="tx2"/>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9pPr>
          </a:lstStyle>
          <a:p>
            <a:fld id="{82A13767-5290-4778-B1C9-E46761FBC428}" type="slidenum">
              <a:rPr lang="en-GB" altLang="en-US" sz="1200"/>
              <a:pPr/>
              <a:t>5</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E11394E-8391-A6D3-0029-AD4688E333EA}"/>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61F7E966-147B-08DD-D563-FEC4B6A35E5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CCB746F1-F9D0-72EA-2C44-3092A0D5AE6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Comic Sans MS" panose="030F0702030302020204" pitchFamily="66" charset="0"/>
                <a:ea typeface="ＭＳ Ｐゴシック" panose="020B0600070205080204" pitchFamily="34" charset="-128"/>
              </a:defRPr>
            </a:lvl1pPr>
            <a:lvl2pPr marL="37931725" indent="-37474525">
              <a:defRPr sz="4400">
                <a:solidFill>
                  <a:schemeClr val="tx2"/>
                </a:solidFill>
                <a:latin typeface="Comic Sans MS" panose="030F0702030302020204" pitchFamily="66" charset="0"/>
                <a:ea typeface="ＭＳ Ｐゴシック" panose="020B0600070205080204" pitchFamily="34" charset="-128"/>
              </a:defRPr>
            </a:lvl2pPr>
            <a:lvl3pPr marL="1143000" indent="-228600">
              <a:defRPr sz="4400">
                <a:solidFill>
                  <a:schemeClr val="tx2"/>
                </a:solidFill>
                <a:latin typeface="Comic Sans MS" panose="030F0702030302020204" pitchFamily="66" charset="0"/>
                <a:ea typeface="ＭＳ Ｐゴシック" panose="020B0600070205080204" pitchFamily="34" charset="-128"/>
              </a:defRPr>
            </a:lvl3pPr>
            <a:lvl4pPr marL="1600200" indent="-228600">
              <a:defRPr sz="4400">
                <a:solidFill>
                  <a:schemeClr val="tx2"/>
                </a:solidFill>
                <a:latin typeface="Comic Sans MS" panose="030F0702030302020204" pitchFamily="66" charset="0"/>
                <a:ea typeface="ＭＳ Ｐゴシック" panose="020B0600070205080204" pitchFamily="34" charset="-128"/>
              </a:defRPr>
            </a:lvl4pPr>
            <a:lvl5pPr marL="2057400" indent="-228600">
              <a:defRPr sz="4400">
                <a:solidFill>
                  <a:schemeClr val="tx2"/>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9pPr>
          </a:lstStyle>
          <a:p>
            <a:fld id="{82A13767-5290-4778-B1C9-E46761FBC428}" type="slidenum">
              <a:rPr lang="en-GB" altLang="en-US" sz="1200"/>
              <a:pPr/>
              <a:t>6</a:t>
            </a:fld>
            <a:endParaRPr lang="en-GB" altLang="en-US" sz="1200"/>
          </a:p>
        </p:txBody>
      </p:sp>
    </p:spTree>
    <p:extLst>
      <p:ext uri="{BB962C8B-B14F-4D97-AF65-F5344CB8AC3E}">
        <p14:creationId xmlns:p14="http://schemas.microsoft.com/office/powerpoint/2010/main" val="3710306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A550A7-2C66-4D9A-B2AB-57144FC136AC}" type="slidenum">
              <a:rPr lang="en-GB" smtClean="0"/>
              <a:t>13</a:t>
            </a:fld>
            <a:endParaRPr lang="en-GB"/>
          </a:p>
        </p:txBody>
      </p:sp>
    </p:spTree>
    <p:extLst>
      <p:ext uri="{BB962C8B-B14F-4D97-AF65-F5344CB8AC3E}">
        <p14:creationId xmlns:p14="http://schemas.microsoft.com/office/powerpoint/2010/main" val="1148881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4323" y="901527"/>
            <a:ext cx="3335655" cy="1917818"/>
          </a:xfrm>
        </p:spPr>
        <p:txBody>
          <a:bodyPr anchor="b"/>
          <a:lstStyle>
            <a:lvl1pPr algn="ctr">
              <a:defRPr sz="2575"/>
            </a:lvl1pPr>
          </a:lstStyle>
          <a:p>
            <a:r>
              <a:rPr lang="en-GB"/>
              <a:t>Click to edit Master title style</a:t>
            </a:r>
            <a:endParaRPr lang="en-US" dirty="0"/>
          </a:p>
        </p:txBody>
      </p:sp>
      <p:sp>
        <p:nvSpPr>
          <p:cNvPr id="3" name="Subtitle 2"/>
          <p:cNvSpPr>
            <a:spLocks noGrp="1"/>
          </p:cNvSpPr>
          <p:nvPr>
            <p:ph type="subTitle" idx="1"/>
          </p:nvPr>
        </p:nvSpPr>
        <p:spPr>
          <a:xfrm>
            <a:off x="490538" y="2893304"/>
            <a:ext cx="2943225" cy="1329975"/>
          </a:xfrm>
        </p:spPr>
        <p:txBody>
          <a:bodyPr/>
          <a:lstStyle>
            <a:lvl1pPr marL="0" indent="0" algn="ctr">
              <a:buNone/>
              <a:defRPr sz="1030"/>
            </a:lvl1pPr>
            <a:lvl2pPr marL="196230" indent="0" algn="ctr">
              <a:buNone/>
              <a:defRPr sz="858"/>
            </a:lvl2pPr>
            <a:lvl3pPr marL="392460" indent="0" algn="ctr">
              <a:buNone/>
              <a:defRPr sz="773"/>
            </a:lvl3pPr>
            <a:lvl4pPr marL="588691" indent="0" algn="ctr">
              <a:buNone/>
              <a:defRPr sz="687"/>
            </a:lvl4pPr>
            <a:lvl5pPr marL="784921" indent="0" algn="ctr">
              <a:buNone/>
              <a:defRPr sz="687"/>
            </a:lvl5pPr>
            <a:lvl6pPr marL="981151" indent="0" algn="ctr">
              <a:buNone/>
              <a:defRPr sz="687"/>
            </a:lvl6pPr>
            <a:lvl7pPr marL="1177381" indent="0" algn="ctr">
              <a:buNone/>
              <a:defRPr sz="687"/>
            </a:lvl7pPr>
            <a:lvl8pPr marL="1373612" indent="0" algn="ctr">
              <a:buNone/>
              <a:defRPr sz="687"/>
            </a:lvl8pPr>
            <a:lvl9pPr marL="1569842" indent="0" algn="ctr">
              <a:buNone/>
              <a:defRPr sz="687"/>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41B5C8A-0842-4EC7-9F82-A4D48139DD12}" type="datetimeFigureOut">
              <a:rPr lang="en-GB" smtClean="0"/>
              <a:t>30/08/2025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09BF2-37F7-4AEF-A801-E248B9672032}" type="slidenum">
              <a:rPr lang="en-GB" smtClean="0"/>
              <a:t>‹#›</a:t>
            </a:fld>
            <a:endParaRPr lang="en-GB"/>
          </a:p>
        </p:txBody>
      </p:sp>
    </p:spTree>
    <p:extLst>
      <p:ext uri="{BB962C8B-B14F-4D97-AF65-F5344CB8AC3E}">
        <p14:creationId xmlns:p14="http://schemas.microsoft.com/office/powerpoint/2010/main" val="1423216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1B5C8A-0842-4EC7-9F82-A4D48139DD12}" type="datetimeFigureOut">
              <a:rPr lang="en-GB" smtClean="0"/>
              <a:t>30/08/2025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09BF2-37F7-4AEF-A801-E248B9672032}" type="slidenum">
              <a:rPr lang="en-GB" smtClean="0"/>
              <a:t>‹#›</a:t>
            </a:fld>
            <a:endParaRPr lang="en-GB"/>
          </a:p>
        </p:txBody>
      </p:sp>
    </p:spTree>
    <p:extLst>
      <p:ext uri="{BB962C8B-B14F-4D97-AF65-F5344CB8AC3E}">
        <p14:creationId xmlns:p14="http://schemas.microsoft.com/office/powerpoint/2010/main" val="1180608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08327" y="293283"/>
            <a:ext cx="846177" cy="466830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69796" y="293283"/>
            <a:ext cx="2489478" cy="466830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1B5C8A-0842-4EC7-9F82-A4D48139DD12}" type="datetimeFigureOut">
              <a:rPr lang="en-GB" smtClean="0"/>
              <a:t>30/08/2025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09BF2-37F7-4AEF-A801-E248B9672032}" type="slidenum">
              <a:rPr lang="en-GB" smtClean="0"/>
              <a:t>‹#›</a:t>
            </a:fld>
            <a:endParaRPr lang="en-GB"/>
          </a:p>
        </p:txBody>
      </p:sp>
    </p:spTree>
    <p:extLst>
      <p:ext uri="{BB962C8B-B14F-4D97-AF65-F5344CB8AC3E}">
        <p14:creationId xmlns:p14="http://schemas.microsoft.com/office/powerpoint/2010/main" val="2975636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3689" y="489128"/>
            <a:ext cx="3336925" cy="918104"/>
          </a:xfrm>
        </p:spPr>
        <p:txBody>
          <a:bodyPr/>
          <a:lstStyle/>
          <a:p>
            <a:r>
              <a:rPr lang="en-US"/>
              <a:t>Click to edit Master title style</a:t>
            </a:r>
            <a:endParaRPr lang="en-GB"/>
          </a:p>
        </p:txBody>
      </p:sp>
      <p:sp>
        <p:nvSpPr>
          <p:cNvPr id="3" name="Text Placeholder 2"/>
          <p:cNvSpPr>
            <a:spLocks noGrp="1"/>
          </p:cNvSpPr>
          <p:nvPr>
            <p:ph type="body" sz="half" idx="1"/>
          </p:nvPr>
        </p:nvSpPr>
        <p:spPr>
          <a:xfrm>
            <a:off x="293688" y="1590853"/>
            <a:ext cx="1592262" cy="330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038351" y="1590853"/>
            <a:ext cx="1592263" cy="330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5CD90F1-F8C5-7E50-EA66-C76E80E7FD63}"/>
              </a:ext>
            </a:extLst>
          </p:cNvPr>
          <p:cNvSpPr>
            <a:spLocks noGrp="1" noChangeArrowheads="1"/>
          </p:cNvSpPr>
          <p:nvPr>
            <p:ph type="dt" sz="half" idx="10"/>
          </p:nvPr>
        </p:nvSpPr>
        <p:spPr/>
        <p:txBody>
          <a:bodyPr/>
          <a:lstStyle>
            <a:lvl1pPr>
              <a:defRPr smtClean="0">
                <a:latin typeface="Comic Sans MS" pitchFamily="4" charset="0"/>
              </a:defRPr>
            </a:lvl1pPr>
          </a:lstStyle>
          <a:p>
            <a:pPr>
              <a:defRPr/>
            </a:pPr>
            <a:endParaRPr lang="en-US" altLang="en-US"/>
          </a:p>
          <a:p>
            <a:pPr>
              <a:defRPr/>
            </a:pPr>
            <a:endParaRPr lang="en-US" altLang="en-US"/>
          </a:p>
          <a:p>
            <a:pPr>
              <a:defRPr/>
            </a:pPr>
            <a:endParaRPr lang="en-US" altLang="en-US"/>
          </a:p>
        </p:txBody>
      </p:sp>
    </p:spTree>
    <p:extLst>
      <p:ext uri="{BB962C8B-B14F-4D97-AF65-F5344CB8AC3E}">
        <p14:creationId xmlns:p14="http://schemas.microsoft.com/office/powerpoint/2010/main" val="313656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1B5C8A-0842-4EC7-9F82-A4D48139DD12}" type="datetimeFigureOut">
              <a:rPr lang="en-GB" smtClean="0"/>
              <a:t>30/08/2025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09BF2-37F7-4AEF-A801-E248B9672032}" type="slidenum">
              <a:rPr lang="en-GB" smtClean="0"/>
              <a:t>‹#›</a:t>
            </a:fld>
            <a:endParaRPr lang="en-GB"/>
          </a:p>
        </p:txBody>
      </p:sp>
    </p:spTree>
    <p:extLst>
      <p:ext uri="{BB962C8B-B14F-4D97-AF65-F5344CB8AC3E}">
        <p14:creationId xmlns:p14="http://schemas.microsoft.com/office/powerpoint/2010/main" val="40872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7752" y="1373332"/>
            <a:ext cx="3384709" cy="2291435"/>
          </a:xfrm>
        </p:spPr>
        <p:txBody>
          <a:bodyPr anchor="b"/>
          <a:lstStyle>
            <a:lvl1pPr>
              <a:defRPr sz="2575"/>
            </a:lvl1pPr>
          </a:lstStyle>
          <a:p>
            <a:r>
              <a:rPr lang="en-GB"/>
              <a:t>Click to edit Master title style</a:t>
            </a:r>
            <a:endParaRPr lang="en-US" dirty="0"/>
          </a:p>
        </p:txBody>
      </p:sp>
      <p:sp>
        <p:nvSpPr>
          <p:cNvPr id="3" name="Text Placeholder 2"/>
          <p:cNvSpPr>
            <a:spLocks noGrp="1"/>
          </p:cNvSpPr>
          <p:nvPr>
            <p:ph type="body" idx="1"/>
          </p:nvPr>
        </p:nvSpPr>
        <p:spPr>
          <a:xfrm>
            <a:off x="267752" y="3686445"/>
            <a:ext cx="3384709" cy="1205011"/>
          </a:xfrm>
        </p:spPr>
        <p:txBody>
          <a:bodyPr/>
          <a:lstStyle>
            <a:lvl1pPr marL="0" indent="0">
              <a:buNone/>
              <a:defRPr sz="1030">
                <a:solidFill>
                  <a:schemeClr val="tx1">
                    <a:tint val="82000"/>
                  </a:schemeClr>
                </a:solidFill>
              </a:defRPr>
            </a:lvl1pPr>
            <a:lvl2pPr marL="196230" indent="0">
              <a:buNone/>
              <a:defRPr sz="858">
                <a:solidFill>
                  <a:schemeClr val="tx1">
                    <a:tint val="82000"/>
                  </a:schemeClr>
                </a:solidFill>
              </a:defRPr>
            </a:lvl2pPr>
            <a:lvl3pPr marL="392460" indent="0">
              <a:buNone/>
              <a:defRPr sz="773">
                <a:solidFill>
                  <a:schemeClr val="tx1">
                    <a:tint val="82000"/>
                  </a:schemeClr>
                </a:solidFill>
              </a:defRPr>
            </a:lvl3pPr>
            <a:lvl4pPr marL="588691" indent="0">
              <a:buNone/>
              <a:defRPr sz="687">
                <a:solidFill>
                  <a:schemeClr val="tx1">
                    <a:tint val="82000"/>
                  </a:schemeClr>
                </a:solidFill>
              </a:defRPr>
            </a:lvl4pPr>
            <a:lvl5pPr marL="784921" indent="0">
              <a:buNone/>
              <a:defRPr sz="687">
                <a:solidFill>
                  <a:schemeClr val="tx1">
                    <a:tint val="82000"/>
                  </a:schemeClr>
                </a:solidFill>
              </a:defRPr>
            </a:lvl5pPr>
            <a:lvl6pPr marL="981151" indent="0">
              <a:buNone/>
              <a:defRPr sz="687">
                <a:solidFill>
                  <a:schemeClr val="tx1">
                    <a:tint val="82000"/>
                  </a:schemeClr>
                </a:solidFill>
              </a:defRPr>
            </a:lvl6pPr>
            <a:lvl7pPr marL="1177381" indent="0">
              <a:buNone/>
              <a:defRPr sz="687">
                <a:solidFill>
                  <a:schemeClr val="tx1">
                    <a:tint val="82000"/>
                  </a:schemeClr>
                </a:solidFill>
              </a:defRPr>
            </a:lvl7pPr>
            <a:lvl8pPr marL="1373612" indent="0">
              <a:buNone/>
              <a:defRPr sz="687">
                <a:solidFill>
                  <a:schemeClr val="tx1">
                    <a:tint val="82000"/>
                  </a:schemeClr>
                </a:solidFill>
              </a:defRPr>
            </a:lvl8pPr>
            <a:lvl9pPr marL="1569842" indent="0">
              <a:buNone/>
              <a:defRPr sz="687">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1B5C8A-0842-4EC7-9F82-A4D48139DD12}" type="datetimeFigureOut">
              <a:rPr lang="en-GB" smtClean="0"/>
              <a:t>30/08/2025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A09BF2-37F7-4AEF-A801-E248B9672032}" type="slidenum">
              <a:rPr lang="en-GB" smtClean="0"/>
              <a:t>‹#›</a:t>
            </a:fld>
            <a:endParaRPr lang="en-GB"/>
          </a:p>
        </p:txBody>
      </p:sp>
    </p:spTree>
    <p:extLst>
      <p:ext uri="{BB962C8B-B14F-4D97-AF65-F5344CB8AC3E}">
        <p14:creationId xmlns:p14="http://schemas.microsoft.com/office/powerpoint/2010/main" val="2633251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69795" y="1466416"/>
            <a:ext cx="1667828" cy="34951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986677" y="1466416"/>
            <a:ext cx="1667828" cy="34951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41B5C8A-0842-4EC7-9F82-A4D48139DD12}" type="datetimeFigureOut">
              <a:rPr lang="en-GB" smtClean="0"/>
              <a:t>30/08/2025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A09BF2-37F7-4AEF-A801-E248B9672032}" type="slidenum">
              <a:rPr lang="en-GB" smtClean="0"/>
              <a:t>‹#›</a:t>
            </a:fld>
            <a:endParaRPr lang="en-GB"/>
          </a:p>
        </p:txBody>
      </p:sp>
    </p:spTree>
    <p:extLst>
      <p:ext uri="{BB962C8B-B14F-4D97-AF65-F5344CB8AC3E}">
        <p14:creationId xmlns:p14="http://schemas.microsoft.com/office/powerpoint/2010/main" val="3504428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0307" y="293285"/>
            <a:ext cx="3384709" cy="1064746"/>
          </a:xfrm>
        </p:spPr>
        <p:txBody>
          <a:bodyPr/>
          <a:lstStyle/>
          <a:p>
            <a:r>
              <a:rPr lang="en-GB"/>
              <a:t>Click to edit Master title style</a:t>
            </a:r>
            <a:endParaRPr lang="en-US" dirty="0"/>
          </a:p>
        </p:txBody>
      </p:sp>
      <p:sp>
        <p:nvSpPr>
          <p:cNvPr id="3" name="Text Placeholder 2"/>
          <p:cNvSpPr>
            <a:spLocks noGrp="1"/>
          </p:cNvSpPr>
          <p:nvPr>
            <p:ph type="body" idx="1"/>
          </p:nvPr>
        </p:nvSpPr>
        <p:spPr>
          <a:xfrm>
            <a:off x="270307" y="1350378"/>
            <a:ext cx="1660163" cy="661800"/>
          </a:xfrm>
        </p:spPr>
        <p:txBody>
          <a:bodyPr anchor="b"/>
          <a:lstStyle>
            <a:lvl1pPr marL="0" indent="0">
              <a:buNone/>
              <a:defRPr sz="1030" b="1"/>
            </a:lvl1pPr>
            <a:lvl2pPr marL="196230" indent="0">
              <a:buNone/>
              <a:defRPr sz="858" b="1"/>
            </a:lvl2pPr>
            <a:lvl3pPr marL="392460" indent="0">
              <a:buNone/>
              <a:defRPr sz="773" b="1"/>
            </a:lvl3pPr>
            <a:lvl4pPr marL="588691" indent="0">
              <a:buNone/>
              <a:defRPr sz="687" b="1"/>
            </a:lvl4pPr>
            <a:lvl5pPr marL="784921" indent="0">
              <a:buNone/>
              <a:defRPr sz="687" b="1"/>
            </a:lvl5pPr>
            <a:lvl6pPr marL="981151" indent="0">
              <a:buNone/>
              <a:defRPr sz="687" b="1"/>
            </a:lvl6pPr>
            <a:lvl7pPr marL="1177381" indent="0">
              <a:buNone/>
              <a:defRPr sz="687" b="1"/>
            </a:lvl7pPr>
            <a:lvl8pPr marL="1373612" indent="0">
              <a:buNone/>
              <a:defRPr sz="687" b="1"/>
            </a:lvl8pPr>
            <a:lvl9pPr marL="1569842" indent="0">
              <a:buNone/>
              <a:defRPr sz="687" b="1"/>
            </a:lvl9pPr>
          </a:lstStyle>
          <a:p>
            <a:pPr lvl="0"/>
            <a:r>
              <a:rPr lang="en-GB"/>
              <a:t>Click to edit Master text styles</a:t>
            </a:r>
          </a:p>
        </p:txBody>
      </p:sp>
      <p:sp>
        <p:nvSpPr>
          <p:cNvPr id="4" name="Content Placeholder 3"/>
          <p:cNvSpPr>
            <a:spLocks noGrp="1"/>
          </p:cNvSpPr>
          <p:nvPr>
            <p:ph sz="half" idx="2"/>
          </p:nvPr>
        </p:nvSpPr>
        <p:spPr>
          <a:xfrm>
            <a:off x="270307" y="2012178"/>
            <a:ext cx="1660163" cy="29596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986677" y="1350378"/>
            <a:ext cx="1668339" cy="661800"/>
          </a:xfrm>
        </p:spPr>
        <p:txBody>
          <a:bodyPr anchor="b"/>
          <a:lstStyle>
            <a:lvl1pPr marL="0" indent="0">
              <a:buNone/>
              <a:defRPr sz="1030" b="1"/>
            </a:lvl1pPr>
            <a:lvl2pPr marL="196230" indent="0">
              <a:buNone/>
              <a:defRPr sz="858" b="1"/>
            </a:lvl2pPr>
            <a:lvl3pPr marL="392460" indent="0">
              <a:buNone/>
              <a:defRPr sz="773" b="1"/>
            </a:lvl3pPr>
            <a:lvl4pPr marL="588691" indent="0">
              <a:buNone/>
              <a:defRPr sz="687" b="1"/>
            </a:lvl4pPr>
            <a:lvl5pPr marL="784921" indent="0">
              <a:buNone/>
              <a:defRPr sz="687" b="1"/>
            </a:lvl5pPr>
            <a:lvl6pPr marL="981151" indent="0">
              <a:buNone/>
              <a:defRPr sz="687" b="1"/>
            </a:lvl6pPr>
            <a:lvl7pPr marL="1177381" indent="0">
              <a:buNone/>
              <a:defRPr sz="687" b="1"/>
            </a:lvl7pPr>
            <a:lvl8pPr marL="1373612" indent="0">
              <a:buNone/>
              <a:defRPr sz="687" b="1"/>
            </a:lvl8pPr>
            <a:lvl9pPr marL="1569842" indent="0">
              <a:buNone/>
              <a:defRPr sz="687" b="1"/>
            </a:lvl9pPr>
          </a:lstStyle>
          <a:p>
            <a:pPr lvl="0"/>
            <a:r>
              <a:rPr lang="en-GB"/>
              <a:t>Click to edit Master text styles</a:t>
            </a:r>
          </a:p>
        </p:txBody>
      </p:sp>
      <p:sp>
        <p:nvSpPr>
          <p:cNvPr id="6" name="Content Placeholder 5"/>
          <p:cNvSpPr>
            <a:spLocks noGrp="1"/>
          </p:cNvSpPr>
          <p:nvPr>
            <p:ph sz="quarter" idx="4"/>
          </p:nvPr>
        </p:nvSpPr>
        <p:spPr>
          <a:xfrm>
            <a:off x="1986677" y="2012178"/>
            <a:ext cx="1668339" cy="29596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41B5C8A-0842-4EC7-9F82-A4D48139DD12}" type="datetimeFigureOut">
              <a:rPr lang="en-GB" smtClean="0"/>
              <a:t>30/08/2025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A09BF2-37F7-4AEF-A801-E248B9672032}" type="slidenum">
              <a:rPr lang="en-GB" smtClean="0"/>
              <a:t>‹#›</a:t>
            </a:fld>
            <a:endParaRPr lang="en-GB"/>
          </a:p>
        </p:txBody>
      </p:sp>
    </p:spTree>
    <p:extLst>
      <p:ext uri="{BB962C8B-B14F-4D97-AF65-F5344CB8AC3E}">
        <p14:creationId xmlns:p14="http://schemas.microsoft.com/office/powerpoint/2010/main" val="1604127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41B5C8A-0842-4EC7-9F82-A4D48139DD12}" type="datetimeFigureOut">
              <a:rPr lang="en-GB" smtClean="0"/>
              <a:t>30/08/2025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A09BF2-37F7-4AEF-A801-E248B9672032}" type="slidenum">
              <a:rPr lang="en-GB" smtClean="0"/>
              <a:t>‹#›</a:t>
            </a:fld>
            <a:endParaRPr lang="en-GB"/>
          </a:p>
        </p:txBody>
      </p:sp>
    </p:spTree>
    <p:extLst>
      <p:ext uri="{BB962C8B-B14F-4D97-AF65-F5344CB8AC3E}">
        <p14:creationId xmlns:p14="http://schemas.microsoft.com/office/powerpoint/2010/main" val="103672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1B5C8A-0842-4EC7-9F82-A4D48139DD12}" type="datetimeFigureOut">
              <a:rPr lang="en-GB" smtClean="0"/>
              <a:t>30/08/2025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A09BF2-37F7-4AEF-A801-E248B9672032}" type="slidenum">
              <a:rPr lang="en-GB" smtClean="0"/>
              <a:t>‹#›</a:t>
            </a:fld>
            <a:endParaRPr lang="en-GB"/>
          </a:p>
        </p:txBody>
      </p:sp>
    </p:spTree>
    <p:extLst>
      <p:ext uri="{BB962C8B-B14F-4D97-AF65-F5344CB8AC3E}">
        <p14:creationId xmlns:p14="http://schemas.microsoft.com/office/powerpoint/2010/main" val="533735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0307" y="367242"/>
            <a:ext cx="1265689" cy="1285346"/>
          </a:xfrm>
        </p:spPr>
        <p:txBody>
          <a:bodyPr anchor="b"/>
          <a:lstStyle>
            <a:lvl1pPr>
              <a:defRPr sz="1373"/>
            </a:lvl1pPr>
          </a:lstStyle>
          <a:p>
            <a:r>
              <a:rPr lang="en-GB"/>
              <a:t>Click to edit Master title style</a:t>
            </a:r>
            <a:endParaRPr lang="en-US" dirty="0"/>
          </a:p>
        </p:txBody>
      </p:sp>
      <p:sp>
        <p:nvSpPr>
          <p:cNvPr id="3" name="Content Placeholder 2"/>
          <p:cNvSpPr>
            <a:spLocks noGrp="1"/>
          </p:cNvSpPr>
          <p:nvPr>
            <p:ph idx="1"/>
          </p:nvPr>
        </p:nvSpPr>
        <p:spPr>
          <a:xfrm>
            <a:off x="1668339" y="793141"/>
            <a:ext cx="1986677" cy="3914694"/>
          </a:xfrm>
        </p:spPr>
        <p:txBody>
          <a:bodyPr/>
          <a:lstStyle>
            <a:lvl1pPr>
              <a:defRPr sz="1373"/>
            </a:lvl1pPr>
            <a:lvl2pPr>
              <a:defRPr sz="1202"/>
            </a:lvl2pPr>
            <a:lvl3pPr>
              <a:defRPr sz="1030"/>
            </a:lvl3pPr>
            <a:lvl4pPr>
              <a:defRPr sz="858"/>
            </a:lvl4pPr>
            <a:lvl5pPr>
              <a:defRPr sz="858"/>
            </a:lvl5pPr>
            <a:lvl6pPr>
              <a:defRPr sz="858"/>
            </a:lvl6pPr>
            <a:lvl7pPr>
              <a:defRPr sz="858"/>
            </a:lvl7pPr>
            <a:lvl8pPr>
              <a:defRPr sz="858"/>
            </a:lvl8pPr>
            <a:lvl9pPr>
              <a:defRPr sz="85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70307" y="1652587"/>
            <a:ext cx="1265689" cy="3061623"/>
          </a:xfrm>
        </p:spPr>
        <p:txBody>
          <a:bodyPr/>
          <a:lstStyle>
            <a:lvl1pPr marL="0" indent="0">
              <a:buNone/>
              <a:defRPr sz="687"/>
            </a:lvl1pPr>
            <a:lvl2pPr marL="196230" indent="0">
              <a:buNone/>
              <a:defRPr sz="601"/>
            </a:lvl2pPr>
            <a:lvl3pPr marL="392460" indent="0">
              <a:buNone/>
              <a:defRPr sz="515"/>
            </a:lvl3pPr>
            <a:lvl4pPr marL="588691" indent="0">
              <a:buNone/>
              <a:defRPr sz="429"/>
            </a:lvl4pPr>
            <a:lvl5pPr marL="784921" indent="0">
              <a:buNone/>
              <a:defRPr sz="429"/>
            </a:lvl5pPr>
            <a:lvl6pPr marL="981151" indent="0">
              <a:buNone/>
              <a:defRPr sz="429"/>
            </a:lvl6pPr>
            <a:lvl7pPr marL="1177381" indent="0">
              <a:buNone/>
              <a:defRPr sz="429"/>
            </a:lvl7pPr>
            <a:lvl8pPr marL="1373612" indent="0">
              <a:buNone/>
              <a:defRPr sz="429"/>
            </a:lvl8pPr>
            <a:lvl9pPr marL="1569842" indent="0">
              <a:buNone/>
              <a:defRPr sz="429"/>
            </a:lvl9pPr>
          </a:lstStyle>
          <a:p>
            <a:pPr lvl="0"/>
            <a:r>
              <a:rPr lang="en-GB"/>
              <a:t>Click to edit Master text styles</a:t>
            </a:r>
          </a:p>
        </p:txBody>
      </p:sp>
      <p:sp>
        <p:nvSpPr>
          <p:cNvPr id="5" name="Date Placeholder 4"/>
          <p:cNvSpPr>
            <a:spLocks noGrp="1"/>
          </p:cNvSpPr>
          <p:nvPr>
            <p:ph type="dt" sz="half" idx="10"/>
          </p:nvPr>
        </p:nvSpPr>
        <p:spPr/>
        <p:txBody>
          <a:bodyPr/>
          <a:lstStyle/>
          <a:p>
            <a:fld id="{641B5C8A-0842-4EC7-9F82-A4D48139DD12}" type="datetimeFigureOut">
              <a:rPr lang="en-GB" smtClean="0"/>
              <a:t>30/08/2025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A09BF2-37F7-4AEF-A801-E248B9672032}" type="slidenum">
              <a:rPr lang="en-GB" smtClean="0"/>
              <a:t>‹#›</a:t>
            </a:fld>
            <a:endParaRPr lang="en-GB"/>
          </a:p>
        </p:txBody>
      </p:sp>
    </p:spTree>
    <p:extLst>
      <p:ext uri="{BB962C8B-B14F-4D97-AF65-F5344CB8AC3E}">
        <p14:creationId xmlns:p14="http://schemas.microsoft.com/office/powerpoint/2010/main" val="191838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0307" y="367242"/>
            <a:ext cx="1265689" cy="1285346"/>
          </a:xfrm>
        </p:spPr>
        <p:txBody>
          <a:bodyPr anchor="b"/>
          <a:lstStyle>
            <a:lvl1pPr>
              <a:defRPr sz="1373"/>
            </a:lvl1pPr>
          </a:lstStyle>
          <a:p>
            <a:r>
              <a:rPr lang="en-GB"/>
              <a:t>Click to edit Master title style</a:t>
            </a:r>
            <a:endParaRPr lang="en-US" dirty="0"/>
          </a:p>
        </p:txBody>
      </p:sp>
      <p:sp>
        <p:nvSpPr>
          <p:cNvPr id="3" name="Picture Placeholder 2"/>
          <p:cNvSpPr>
            <a:spLocks noGrp="1" noChangeAspect="1"/>
          </p:cNvSpPr>
          <p:nvPr>
            <p:ph type="pic" idx="1"/>
          </p:nvPr>
        </p:nvSpPr>
        <p:spPr>
          <a:xfrm>
            <a:off x="1668339" y="793141"/>
            <a:ext cx="1986677" cy="3914694"/>
          </a:xfrm>
        </p:spPr>
        <p:txBody>
          <a:bodyPr anchor="t"/>
          <a:lstStyle>
            <a:lvl1pPr marL="0" indent="0">
              <a:buNone/>
              <a:defRPr sz="1373"/>
            </a:lvl1pPr>
            <a:lvl2pPr marL="196230" indent="0">
              <a:buNone/>
              <a:defRPr sz="1202"/>
            </a:lvl2pPr>
            <a:lvl3pPr marL="392460" indent="0">
              <a:buNone/>
              <a:defRPr sz="1030"/>
            </a:lvl3pPr>
            <a:lvl4pPr marL="588691" indent="0">
              <a:buNone/>
              <a:defRPr sz="858"/>
            </a:lvl4pPr>
            <a:lvl5pPr marL="784921" indent="0">
              <a:buNone/>
              <a:defRPr sz="858"/>
            </a:lvl5pPr>
            <a:lvl6pPr marL="981151" indent="0">
              <a:buNone/>
              <a:defRPr sz="858"/>
            </a:lvl6pPr>
            <a:lvl7pPr marL="1177381" indent="0">
              <a:buNone/>
              <a:defRPr sz="858"/>
            </a:lvl7pPr>
            <a:lvl8pPr marL="1373612" indent="0">
              <a:buNone/>
              <a:defRPr sz="858"/>
            </a:lvl8pPr>
            <a:lvl9pPr marL="1569842" indent="0">
              <a:buNone/>
              <a:defRPr sz="858"/>
            </a:lvl9pPr>
          </a:lstStyle>
          <a:p>
            <a:r>
              <a:rPr lang="en-GB"/>
              <a:t>Click icon to add picture</a:t>
            </a:r>
            <a:endParaRPr lang="en-US" dirty="0"/>
          </a:p>
        </p:txBody>
      </p:sp>
      <p:sp>
        <p:nvSpPr>
          <p:cNvPr id="4" name="Text Placeholder 3"/>
          <p:cNvSpPr>
            <a:spLocks noGrp="1"/>
          </p:cNvSpPr>
          <p:nvPr>
            <p:ph type="body" sz="half" idx="2"/>
          </p:nvPr>
        </p:nvSpPr>
        <p:spPr>
          <a:xfrm>
            <a:off x="270307" y="1652587"/>
            <a:ext cx="1265689" cy="3061623"/>
          </a:xfrm>
        </p:spPr>
        <p:txBody>
          <a:bodyPr/>
          <a:lstStyle>
            <a:lvl1pPr marL="0" indent="0">
              <a:buNone/>
              <a:defRPr sz="687"/>
            </a:lvl1pPr>
            <a:lvl2pPr marL="196230" indent="0">
              <a:buNone/>
              <a:defRPr sz="601"/>
            </a:lvl2pPr>
            <a:lvl3pPr marL="392460" indent="0">
              <a:buNone/>
              <a:defRPr sz="515"/>
            </a:lvl3pPr>
            <a:lvl4pPr marL="588691" indent="0">
              <a:buNone/>
              <a:defRPr sz="429"/>
            </a:lvl4pPr>
            <a:lvl5pPr marL="784921" indent="0">
              <a:buNone/>
              <a:defRPr sz="429"/>
            </a:lvl5pPr>
            <a:lvl6pPr marL="981151" indent="0">
              <a:buNone/>
              <a:defRPr sz="429"/>
            </a:lvl6pPr>
            <a:lvl7pPr marL="1177381" indent="0">
              <a:buNone/>
              <a:defRPr sz="429"/>
            </a:lvl7pPr>
            <a:lvl8pPr marL="1373612" indent="0">
              <a:buNone/>
              <a:defRPr sz="429"/>
            </a:lvl8pPr>
            <a:lvl9pPr marL="1569842" indent="0">
              <a:buNone/>
              <a:defRPr sz="429"/>
            </a:lvl9pPr>
          </a:lstStyle>
          <a:p>
            <a:pPr lvl="0"/>
            <a:r>
              <a:rPr lang="en-GB"/>
              <a:t>Click to edit Master text styles</a:t>
            </a:r>
          </a:p>
        </p:txBody>
      </p:sp>
      <p:sp>
        <p:nvSpPr>
          <p:cNvPr id="5" name="Date Placeholder 4"/>
          <p:cNvSpPr>
            <a:spLocks noGrp="1"/>
          </p:cNvSpPr>
          <p:nvPr>
            <p:ph type="dt" sz="half" idx="10"/>
          </p:nvPr>
        </p:nvSpPr>
        <p:spPr/>
        <p:txBody>
          <a:bodyPr/>
          <a:lstStyle/>
          <a:p>
            <a:fld id="{641B5C8A-0842-4EC7-9F82-A4D48139DD12}" type="datetimeFigureOut">
              <a:rPr lang="en-GB" smtClean="0"/>
              <a:t>30/08/2025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A09BF2-37F7-4AEF-A801-E248B9672032}" type="slidenum">
              <a:rPr lang="en-GB" smtClean="0"/>
              <a:t>‹#›</a:t>
            </a:fld>
            <a:endParaRPr lang="en-GB"/>
          </a:p>
        </p:txBody>
      </p:sp>
    </p:spTree>
    <p:extLst>
      <p:ext uri="{BB962C8B-B14F-4D97-AF65-F5344CB8AC3E}">
        <p14:creationId xmlns:p14="http://schemas.microsoft.com/office/powerpoint/2010/main" val="794273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796" y="293285"/>
            <a:ext cx="3384709" cy="106474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69796" y="1466416"/>
            <a:ext cx="3384709" cy="34951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69795" y="5105681"/>
            <a:ext cx="882968" cy="293283"/>
          </a:xfrm>
          <a:prstGeom prst="rect">
            <a:avLst/>
          </a:prstGeom>
        </p:spPr>
        <p:txBody>
          <a:bodyPr vert="horz" lIns="91440" tIns="45720" rIns="91440" bIns="45720" rtlCol="0" anchor="ctr"/>
          <a:lstStyle>
            <a:lvl1pPr algn="l">
              <a:defRPr sz="515">
                <a:solidFill>
                  <a:schemeClr val="tx1">
                    <a:tint val="82000"/>
                  </a:schemeClr>
                </a:solidFill>
              </a:defRPr>
            </a:lvl1pPr>
          </a:lstStyle>
          <a:p>
            <a:fld id="{641B5C8A-0842-4EC7-9F82-A4D48139DD12}" type="datetimeFigureOut">
              <a:rPr lang="en-GB" smtClean="0"/>
              <a:t>30/08/2025</a:t>
            </a:fld>
            <a:endParaRPr lang="en-GB"/>
          </a:p>
        </p:txBody>
      </p:sp>
      <p:sp>
        <p:nvSpPr>
          <p:cNvPr id="5" name="Footer Placeholder 4"/>
          <p:cNvSpPr>
            <a:spLocks noGrp="1"/>
          </p:cNvSpPr>
          <p:nvPr>
            <p:ph type="ftr" sz="quarter" idx="3"/>
          </p:nvPr>
        </p:nvSpPr>
        <p:spPr>
          <a:xfrm>
            <a:off x="1299925" y="5105681"/>
            <a:ext cx="1324451" cy="293283"/>
          </a:xfrm>
          <a:prstGeom prst="rect">
            <a:avLst/>
          </a:prstGeom>
        </p:spPr>
        <p:txBody>
          <a:bodyPr vert="horz" lIns="91440" tIns="45720" rIns="91440" bIns="45720" rtlCol="0" anchor="ctr"/>
          <a:lstStyle>
            <a:lvl1pPr algn="ctr">
              <a:defRPr sz="515">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2771537" y="5105681"/>
            <a:ext cx="882968" cy="293283"/>
          </a:xfrm>
          <a:prstGeom prst="rect">
            <a:avLst/>
          </a:prstGeom>
        </p:spPr>
        <p:txBody>
          <a:bodyPr vert="horz" lIns="91440" tIns="45720" rIns="91440" bIns="45720" rtlCol="0" anchor="ctr"/>
          <a:lstStyle>
            <a:lvl1pPr algn="r">
              <a:defRPr sz="515">
                <a:solidFill>
                  <a:schemeClr val="tx1">
                    <a:tint val="82000"/>
                  </a:schemeClr>
                </a:solidFill>
              </a:defRPr>
            </a:lvl1pPr>
          </a:lstStyle>
          <a:p>
            <a:fld id="{9CA09BF2-37F7-4AEF-A801-E248B9672032}" type="slidenum">
              <a:rPr lang="en-GB" smtClean="0"/>
              <a:t>‹#›</a:t>
            </a:fld>
            <a:endParaRPr lang="en-GB"/>
          </a:p>
        </p:txBody>
      </p:sp>
    </p:spTree>
    <p:extLst>
      <p:ext uri="{BB962C8B-B14F-4D97-AF65-F5344CB8AC3E}">
        <p14:creationId xmlns:p14="http://schemas.microsoft.com/office/powerpoint/2010/main" val="14785952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392460" rtl="0" eaLnBrk="1" latinLnBrk="0" hangingPunct="1">
        <a:lnSpc>
          <a:spcPct val="90000"/>
        </a:lnSpc>
        <a:spcBef>
          <a:spcPct val="0"/>
        </a:spcBef>
        <a:buNone/>
        <a:defRPr sz="1888" kern="1200">
          <a:solidFill>
            <a:schemeClr val="tx1"/>
          </a:solidFill>
          <a:latin typeface="+mj-lt"/>
          <a:ea typeface="+mj-ea"/>
          <a:cs typeface="+mj-cs"/>
        </a:defRPr>
      </a:lvl1pPr>
    </p:titleStyle>
    <p:bodyStyle>
      <a:lvl1pPr marL="98115" indent="-98115" algn="l" defTabSz="392460" rtl="0" eaLnBrk="1" latinLnBrk="0" hangingPunct="1">
        <a:lnSpc>
          <a:spcPct val="90000"/>
        </a:lnSpc>
        <a:spcBef>
          <a:spcPts val="429"/>
        </a:spcBef>
        <a:buFont typeface="Arial" panose="020B0604020202020204" pitchFamily="34" charset="0"/>
        <a:buChar char="•"/>
        <a:defRPr sz="1202" kern="1200">
          <a:solidFill>
            <a:schemeClr val="tx1"/>
          </a:solidFill>
          <a:latin typeface="+mn-lt"/>
          <a:ea typeface="+mn-ea"/>
          <a:cs typeface="+mn-cs"/>
        </a:defRPr>
      </a:lvl1pPr>
      <a:lvl2pPr marL="294345" indent="-98115" algn="l" defTabSz="392460" rtl="0" eaLnBrk="1" latinLnBrk="0" hangingPunct="1">
        <a:lnSpc>
          <a:spcPct val="90000"/>
        </a:lnSpc>
        <a:spcBef>
          <a:spcPts val="215"/>
        </a:spcBef>
        <a:buFont typeface="Arial" panose="020B0604020202020204" pitchFamily="34" charset="0"/>
        <a:buChar char="•"/>
        <a:defRPr sz="1030" kern="1200">
          <a:solidFill>
            <a:schemeClr val="tx1"/>
          </a:solidFill>
          <a:latin typeface="+mn-lt"/>
          <a:ea typeface="+mn-ea"/>
          <a:cs typeface="+mn-cs"/>
        </a:defRPr>
      </a:lvl2pPr>
      <a:lvl3pPr marL="490576" indent="-98115" algn="l" defTabSz="392460" rtl="0" eaLnBrk="1" latinLnBrk="0" hangingPunct="1">
        <a:lnSpc>
          <a:spcPct val="90000"/>
        </a:lnSpc>
        <a:spcBef>
          <a:spcPts val="215"/>
        </a:spcBef>
        <a:buFont typeface="Arial" panose="020B0604020202020204" pitchFamily="34" charset="0"/>
        <a:buChar char="•"/>
        <a:defRPr sz="858" kern="1200">
          <a:solidFill>
            <a:schemeClr val="tx1"/>
          </a:solidFill>
          <a:latin typeface="+mn-lt"/>
          <a:ea typeface="+mn-ea"/>
          <a:cs typeface="+mn-cs"/>
        </a:defRPr>
      </a:lvl3pPr>
      <a:lvl4pPr marL="686806" indent="-98115" algn="l" defTabSz="392460" rtl="0" eaLnBrk="1" latinLnBrk="0" hangingPunct="1">
        <a:lnSpc>
          <a:spcPct val="90000"/>
        </a:lnSpc>
        <a:spcBef>
          <a:spcPts val="215"/>
        </a:spcBef>
        <a:buFont typeface="Arial" panose="020B0604020202020204" pitchFamily="34" charset="0"/>
        <a:buChar char="•"/>
        <a:defRPr sz="773" kern="1200">
          <a:solidFill>
            <a:schemeClr val="tx1"/>
          </a:solidFill>
          <a:latin typeface="+mn-lt"/>
          <a:ea typeface="+mn-ea"/>
          <a:cs typeface="+mn-cs"/>
        </a:defRPr>
      </a:lvl4pPr>
      <a:lvl5pPr marL="883036" indent="-98115" algn="l" defTabSz="392460" rtl="0" eaLnBrk="1" latinLnBrk="0" hangingPunct="1">
        <a:lnSpc>
          <a:spcPct val="90000"/>
        </a:lnSpc>
        <a:spcBef>
          <a:spcPts val="215"/>
        </a:spcBef>
        <a:buFont typeface="Arial" panose="020B0604020202020204" pitchFamily="34" charset="0"/>
        <a:buChar char="•"/>
        <a:defRPr sz="773" kern="1200">
          <a:solidFill>
            <a:schemeClr val="tx1"/>
          </a:solidFill>
          <a:latin typeface="+mn-lt"/>
          <a:ea typeface="+mn-ea"/>
          <a:cs typeface="+mn-cs"/>
        </a:defRPr>
      </a:lvl5pPr>
      <a:lvl6pPr marL="1079266" indent="-98115" algn="l" defTabSz="392460" rtl="0" eaLnBrk="1" latinLnBrk="0" hangingPunct="1">
        <a:lnSpc>
          <a:spcPct val="90000"/>
        </a:lnSpc>
        <a:spcBef>
          <a:spcPts val="215"/>
        </a:spcBef>
        <a:buFont typeface="Arial" panose="020B0604020202020204" pitchFamily="34" charset="0"/>
        <a:buChar char="•"/>
        <a:defRPr sz="773" kern="1200">
          <a:solidFill>
            <a:schemeClr val="tx1"/>
          </a:solidFill>
          <a:latin typeface="+mn-lt"/>
          <a:ea typeface="+mn-ea"/>
          <a:cs typeface="+mn-cs"/>
        </a:defRPr>
      </a:lvl6pPr>
      <a:lvl7pPr marL="1275497" indent="-98115" algn="l" defTabSz="392460" rtl="0" eaLnBrk="1" latinLnBrk="0" hangingPunct="1">
        <a:lnSpc>
          <a:spcPct val="90000"/>
        </a:lnSpc>
        <a:spcBef>
          <a:spcPts val="215"/>
        </a:spcBef>
        <a:buFont typeface="Arial" panose="020B0604020202020204" pitchFamily="34" charset="0"/>
        <a:buChar char="•"/>
        <a:defRPr sz="773" kern="1200">
          <a:solidFill>
            <a:schemeClr val="tx1"/>
          </a:solidFill>
          <a:latin typeface="+mn-lt"/>
          <a:ea typeface="+mn-ea"/>
          <a:cs typeface="+mn-cs"/>
        </a:defRPr>
      </a:lvl7pPr>
      <a:lvl8pPr marL="1471727" indent="-98115" algn="l" defTabSz="392460" rtl="0" eaLnBrk="1" latinLnBrk="0" hangingPunct="1">
        <a:lnSpc>
          <a:spcPct val="90000"/>
        </a:lnSpc>
        <a:spcBef>
          <a:spcPts val="215"/>
        </a:spcBef>
        <a:buFont typeface="Arial" panose="020B0604020202020204" pitchFamily="34" charset="0"/>
        <a:buChar char="•"/>
        <a:defRPr sz="773" kern="1200">
          <a:solidFill>
            <a:schemeClr val="tx1"/>
          </a:solidFill>
          <a:latin typeface="+mn-lt"/>
          <a:ea typeface="+mn-ea"/>
          <a:cs typeface="+mn-cs"/>
        </a:defRPr>
      </a:lvl8pPr>
      <a:lvl9pPr marL="1667957" indent="-98115" algn="l" defTabSz="392460" rtl="0" eaLnBrk="1" latinLnBrk="0" hangingPunct="1">
        <a:lnSpc>
          <a:spcPct val="90000"/>
        </a:lnSpc>
        <a:spcBef>
          <a:spcPts val="215"/>
        </a:spcBef>
        <a:buFont typeface="Arial" panose="020B0604020202020204" pitchFamily="34" charset="0"/>
        <a:buChar char="•"/>
        <a:defRPr sz="773" kern="1200">
          <a:solidFill>
            <a:schemeClr val="tx1"/>
          </a:solidFill>
          <a:latin typeface="+mn-lt"/>
          <a:ea typeface="+mn-ea"/>
          <a:cs typeface="+mn-cs"/>
        </a:defRPr>
      </a:lvl9pPr>
    </p:bodyStyle>
    <p:otherStyle>
      <a:defPPr>
        <a:defRPr lang="en-US"/>
      </a:defPPr>
      <a:lvl1pPr marL="0" algn="l" defTabSz="392460" rtl="0" eaLnBrk="1" latinLnBrk="0" hangingPunct="1">
        <a:defRPr sz="773" kern="1200">
          <a:solidFill>
            <a:schemeClr val="tx1"/>
          </a:solidFill>
          <a:latin typeface="+mn-lt"/>
          <a:ea typeface="+mn-ea"/>
          <a:cs typeface="+mn-cs"/>
        </a:defRPr>
      </a:lvl1pPr>
      <a:lvl2pPr marL="196230" algn="l" defTabSz="392460" rtl="0" eaLnBrk="1" latinLnBrk="0" hangingPunct="1">
        <a:defRPr sz="773" kern="1200">
          <a:solidFill>
            <a:schemeClr val="tx1"/>
          </a:solidFill>
          <a:latin typeface="+mn-lt"/>
          <a:ea typeface="+mn-ea"/>
          <a:cs typeface="+mn-cs"/>
        </a:defRPr>
      </a:lvl2pPr>
      <a:lvl3pPr marL="392460" algn="l" defTabSz="392460" rtl="0" eaLnBrk="1" latinLnBrk="0" hangingPunct="1">
        <a:defRPr sz="773" kern="1200">
          <a:solidFill>
            <a:schemeClr val="tx1"/>
          </a:solidFill>
          <a:latin typeface="+mn-lt"/>
          <a:ea typeface="+mn-ea"/>
          <a:cs typeface="+mn-cs"/>
        </a:defRPr>
      </a:lvl3pPr>
      <a:lvl4pPr marL="588691" algn="l" defTabSz="392460" rtl="0" eaLnBrk="1" latinLnBrk="0" hangingPunct="1">
        <a:defRPr sz="773" kern="1200">
          <a:solidFill>
            <a:schemeClr val="tx1"/>
          </a:solidFill>
          <a:latin typeface="+mn-lt"/>
          <a:ea typeface="+mn-ea"/>
          <a:cs typeface="+mn-cs"/>
        </a:defRPr>
      </a:lvl4pPr>
      <a:lvl5pPr marL="784921" algn="l" defTabSz="392460" rtl="0" eaLnBrk="1" latinLnBrk="0" hangingPunct="1">
        <a:defRPr sz="773" kern="1200">
          <a:solidFill>
            <a:schemeClr val="tx1"/>
          </a:solidFill>
          <a:latin typeface="+mn-lt"/>
          <a:ea typeface="+mn-ea"/>
          <a:cs typeface="+mn-cs"/>
        </a:defRPr>
      </a:lvl5pPr>
      <a:lvl6pPr marL="981151" algn="l" defTabSz="392460" rtl="0" eaLnBrk="1" latinLnBrk="0" hangingPunct="1">
        <a:defRPr sz="773" kern="1200">
          <a:solidFill>
            <a:schemeClr val="tx1"/>
          </a:solidFill>
          <a:latin typeface="+mn-lt"/>
          <a:ea typeface="+mn-ea"/>
          <a:cs typeface="+mn-cs"/>
        </a:defRPr>
      </a:lvl6pPr>
      <a:lvl7pPr marL="1177381" algn="l" defTabSz="392460" rtl="0" eaLnBrk="1" latinLnBrk="0" hangingPunct="1">
        <a:defRPr sz="773" kern="1200">
          <a:solidFill>
            <a:schemeClr val="tx1"/>
          </a:solidFill>
          <a:latin typeface="+mn-lt"/>
          <a:ea typeface="+mn-ea"/>
          <a:cs typeface="+mn-cs"/>
        </a:defRPr>
      </a:lvl7pPr>
      <a:lvl8pPr marL="1373612" algn="l" defTabSz="392460" rtl="0" eaLnBrk="1" latinLnBrk="0" hangingPunct="1">
        <a:defRPr sz="773" kern="1200">
          <a:solidFill>
            <a:schemeClr val="tx1"/>
          </a:solidFill>
          <a:latin typeface="+mn-lt"/>
          <a:ea typeface="+mn-ea"/>
          <a:cs typeface="+mn-cs"/>
        </a:defRPr>
      </a:lvl8pPr>
      <a:lvl9pPr marL="1569842" algn="l" defTabSz="392460" rtl="0" eaLnBrk="1" latinLnBrk="0" hangingPunct="1">
        <a:defRPr sz="7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s://www.communicationpassports.org.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2.png"/><Relationship Id="rId4" Type="http://schemas.openxmlformats.org/officeDocument/2006/relationships/image" Target="../media/image21.wm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oleObject" Target="../embeddings/oleObject3.bin"/><Relationship Id="rId5" Type="http://schemas.openxmlformats.org/officeDocument/2006/relationships/image" Target="../media/image7.pn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2BE3A619-6F7D-C0F4-9D09-3E5A98C6D978}"/>
              </a:ext>
            </a:extLst>
          </p:cNvPr>
          <p:cNvSpPr>
            <a:spLocks noGrp="1" noRot="1" noMove="1" noResize="1" noEditPoints="1" noAdjustHandles="1" noChangeArrowheads="1" noChangeShapeType="1"/>
          </p:cNvSpPr>
          <p:nvPr>
            <p:ph type="title"/>
          </p:nvPr>
        </p:nvSpPr>
        <p:spPr>
          <a:xfrm>
            <a:off x="205873" y="95250"/>
            <a:ext cx="3562647" cy="636031"/>
          </a:xfrm>
        </p:spPr>
        <p:txBody>
          <a:bodyPr>
            <a:normAutofit/>
          </a:bodyPr>
          <a:lstStyle/>
          <a:p>
            <a:r>
              <a:rPr lang="en-GB" altLang="en-US" sz="1600" dirty="0">
                <a:latin typeface="Century Gothic" panose="020B0502020202020204" pitchFamily="34" charset="0"/>
                <a:ea typeface="ＭＳ Ｐゴシック" panose="020B0600070205080204" pitchFamily="34" charset="-128"/>
              </a:rPr>
              <a:t>CALL Scotland</a:t>
            </a:r>
            <a:br>
              <a:rPr lang="en-GB" altLang="en-US" sz="1600" dirty="0">
                <a:latin typeface="Century Gothic" panose="020B0502020202020204" pitchFamily="34" charset="0"/>
                <a:ea typeface="ＭＳ Ｐゴシック" panose="020B0600070205080204" pitchFamily="34" charset="-128"/>
              </a:rPr>
            </a:br>
            <a:r>
              <a:rPr lang="en-GB" altLang="en-US" sz="1600" dirty="0">
                <a:latin typeface="Century Gothic" panose="020B0502020202020204" pitchFamily="34" charset="0"/>
                <a:ea typeface="ＭＳ Ｐゴシック" panose="020B0600070205080204" pitchFamily="34" charset="-128"/>
              </a:rPr>
              <a:t>Passport starter</a:t>
            </a:r>
            <a:endParaRPr lang="en-US" altLang="en-US" sz="1600" dirty="0">
              <a:latin typeface="Century Gothic" panose="020B0502020202020204" pitchFamily="34" charset="0"/>
              <a:ea typeface="ＭＳ Ｐゴシック" panose="020B0600070205080204" pitchFamily="34" charset="-128"/>
            </a:endParaRPr>
          </a:p>
        </p:txBody>
      </p:sp>
      <p:sp>
        <p:nvSpPr>
          <p:cNvPr id="16388" name="Rectangle 3">
            <a:extLst>
              <a:ext uri="{FF2B5EF4-FFF2-40B4-BE49-F238E27FC236}">
                <a16:creationId xmlns:a16="http://schemas.microsoft.com/office/drawing/2014/main" id="{B1675DB1-A3AF-0AE0-5A3C-B2FD69DA4E5E}"/>
              </a:ext>
            </a:extLst>
          </p:cNvPr>
          <p:cNvSpPr>
            <a:spLocks noGrp="1" noChangeArrowheads="1"/>
          </p:cNvSpPr>
          <p:nvPr>
            <p:ph type="body" idx="1"/>
          </p:nvPr>
        </p:nvSpPr>
        <p:spPr>
          <a:xfrm>
            <a:off x="114301" y="686830"/>
            <a:ext cx="3686676" cy="4608055"/>
          </a:xfrm>
        </p:spPr>
        <p:txBody>
          <a:bodyPr>
            <a:normAutofit/>
          </a:bodyPr>
          <a:lstStyle/>
          <a:p>
            <a:pPr>
              <a:lnSpc>
                <a:spcPct val="80000"/>
              </a:lnSpc>
              <a:spcBef>
                <a:spcPts val="400"/>
              </a:spcBef>
              <a:spcAft>
                <a:spcPts val="400"/>
              </a:spcAft>
            </a:pPr>
            <a:r>
              <a:rPr lang="en-GB" altLang="en-US" sz="900" dirty="0">
                <a:ea typeface="ＭＳ Ｐゴシック" panose="020B0600070205080204" pitchFamily="34" charset="-128"/>
              </a:rPr>
              <a:t>This is a suggested layout that should make it easier for you to create a Passport quickly. Each slide in this PowerPoint presentation will be a page in your Passport, once it is printed out. You can also use it as an on-screen presentation  (add recorded speech, audio or animations if you like – one mouse click or switch press will turn each page (or activate an animation).</a:t>
            </a:r>
          </a:p>
          <a:p>
            <a:pPr>
              <a:lnSpc>
                <a:spcPct val="80000"/>
              </a:lnSpc>
              <a:spcBef>
                <a:spcPts val="400"/>
              </a:spcBef>
              <a:spcAft>
                <a:spcPts val="400"/>
              </a:spcAft>
            </a:pPr>
            <a:r>
              <a:rPr lang="en-GB" altLang="en-US" sz="900" dirty="0">
                <a:ea typeface="ＭＳ Ｐゴシック" panose="020B0600070205080204" pitchFamily="34" charset="-128"/>
              </a:rPr>
              <a:t>Before you do anything else, go to ‘File menu’ and ‘Save As’, to save this file and keep it as a blank template for re-use. (Save file as Template if you know how or just name it ‘blank’ if you don’t yet). </a:t>
            </a:r>
          </a:p>
          <a:p>
            <a:pPr>
              <a:lnSpc>
                <a:spcPct val="80000"/>
              </a:lnSpc>
              <a:spcBef>
                <a:spcPts val="400"/>
              </a:spcBef>
              <a:spcAft>
                <a:spcPts val="400"/>
              </a:spcAft>
            </a:pPr>
            <a:r>
              <a:rPr lang="en-GB" altLang="en-US" sz="900" dirty="0">
                <a:ea typeface="ＭＳ Ｐゴシック" panose="020B0600070205080204" pitchFamily="34" charset="-128"/>
              </a:rPr>
              <a:t>Once you have read these instructions (print them out if you like, Slide 1) you should delete this slide/page so that it is not included in the Passport (click to select it in the left side menu then press backspace/delete) and again Save As with the name of your particular Passport. </a:t>
            </a:r>
          </a:p>
          <a:p>
            <a:pPr>
              <a:lnSpc>
                <a:spcPct val="80000"/>
              </a:lnSpc>
              <a:spcBef>
                <a:spcPts val="400"/>
              </a:spcBef>
              <a:spcAft>
                <a:spcPts val="400"/>
              </a:spcAft>
            </a:pPr>
            <a:r>
              <a:rPr lang="en-GB" altLang="en-US" sz="900" dirty="0">
                <a:ea typeface="ＭＳ Ｐゴシック" panose="020B0600070205080204" pitchFamily="34" charset="-128"/>
              </a:rPr>
              <a:t>There are some symbols and ‘starter text’ lines to give you ideas but if you don’t want to use them you can move (click &amp; drag), resize, delete or change them and/ or insert your own.  To add new text, you may need to go to ‘Insert’ Menu, Textbox then click in it and write.</a:t>
            </a:r>
          </a:p>
          <a:p>
            <a:pPr>
              <a:lnSpc>
                <a:spcPct val="80000"/>
              </a:lnSpc>
              <a:spcBef>
                <a:spcPts val="400"/>
              </a:spcBef>
              <a:spcAft>
                <a:spcPts val="400"/>
              </a:spcAft>
            </a:pPr>
            <a:r>
              <a:rPr lang="en-GB" altLang="en-US" sz="900" dirty="0">
                <a:ea typeface="ＭＳ Ｐゴシック" panose="020B0600070205080204" pitchFamily="34" charset="-128"/>
              </a:rPr>
              <a:t>To re-order pages, just click, hold and drag the slide showing in the left-hand window to the position in the series that you want it to be in. </a:t>
            </a:r>
          </a:p>
          <a:p>
            <a:pPr>
              <a:lnSpc>
                <a:spcPct val="80000"/>
              </a:lnSpc>
              <a:spcBef>
                <a:spcPts val="400"/>
              </a:spcBef>
              <a:spcAft>
                <a:spcPts val="400"/>
              </a:spcAft>
            </a:pPr>
            <a:r>
              <a:rPr lang="en-GB" altLang="en-US" sz="900" dirty="0">
                <a:ea typeface="ＭＳ Ｐゴシック" panose="020B0600070205080204" pitchFamily="34" charset="-128"/>
              </a:rPr>
              <a:t>If you add, delete, or move pages around, remember to alter the page numbers and Index page numbering to match! </a:t>
            </a:r>
          </a:p>
          <a:p>
            <a:pPr>
              <a:lnSpc>
                <a:spcPct val="80000"/>
              </a:lnSpc>
              <a:spcBef>
                <a:spcPts val="400"/>
              </a:spcBef>
              <a:spcAft>
                <a:spcPts val="400"/>
              </a:spcAft>
            </a:pPr>
            <a:r>
              <a:rPr lang="en-GB" altLang="en-US" sz="900" dirty="0">
                <a:ea typeface="ＭＳ Ｐゴシック" panose="020B0600070205080204" pitchFamily="34" charset="-128"/>
              </a:rPr>
              <a:t>Also date each page by typing the date into the footer box. Go to ‘Insert – Header &amp; Footer – select Footer and edit text.</a:t>
            </a:r>
          </a:p>
          <a:p>
            <a:pPr>
              <a:lnSpc>
                <a:spcPct val="80000"/>
              </a:lnSpc>
              <a:spcBef>
                <a:spcPts val="400"/>
              </a:spcBef>
              <a:spcAft>
                <a:spcPts val="400"/>
              </a:spcAft>
            </a:pPr>
            <a:r>
              <a:rPr lang="en-GB" altLang="en-US" sz="900" dirty="0">
                <a:ea typeface="ＭＳ Ｐゴシック" panose="020B0600070205080204" pitchFamily="34" charset="-128"/>
              </a:rPr>
              <a:t>To alter page numbers or other things in the footer box, go to ‘Insert - Header &amp; Footer - Date &amp; Time / Fixed box and type in the change’. Then click ‘Apply’ (each page to be done separately, as date will vary from page to page).</a:t>
            </a:r>
          </a:p>
          <a:p>
            <a:pPr algn="ctr">
              <a:lnSpc>
                <a:spcPct val="100000"/>
              </a:lnSpc>
              <a:spcBef>
                <a:spcPts val="0"/>
              </a:spcBef>
              <a:buFontTx/>
              <a:buNone/>
            </a:pPr>
            <a:r>
              <a:rPr lang="en-GB" altLang="en-US" sz="900" dirty="0">
                <a:solidFill>
                  <a:srgbClr val="FF0000"/>
                </a:solidFill>
                <a:ea typeface="ＭＳ Ｐゴシック" panose="020B0600070205080204" pitchFamily="34" charset="-128"/>
              </a:rPr>
              <a:t>Please DON'T just bash out lots of Passports that all look the same</a:t>
            </a:r>
          </a:p>
          <a:p>
            <a:pPr algn="ctr">
              <a:lnSpc>
                <a:spcPct val="100000"/>
              </a:lnSpc>
              <a:spcBef>
                <a:spcPts val="0"/>
              </a:spcBef>
              <a:buFontTx/>
              <a:buNone/>
            </a:pPr>
            <a:r>
              <a:rPr lang="en-GB" altLang="en-US" sz="900" dirty="0">
                <a:solidFill>
                  <a:srgbClr val="FF0000"/>
                </a:solidFill>
                <a:ea typeface="ＭＳ Ｐゴシック" panose="020B0600070205080204" pitchFamily="34" charset="-128"/>
              </a:rPr>
              <a:t>– personalise, personalise, personalise!</a:t>
            </a:r>
          </a:p>
          <a:p>
            <a:pPr algn="ctr">
              <a:lnSpc>
                <a:spcPct val="100000"/>
              </a:lnSpc>
              <a:spcBef>
                <a:spcPts val="0"/>
              </a:spcBef>
              <a:buFontTx/>
              <a:buNone/>
            </a:pPr>
            <a:r>
              <a:rPr lang="en-GB" altLang="en-US" sz="900" dirty="0">
                <a:solidFill>
                  <a:srgbClr val="FF0000"/>
                </a:solidFill>
                <a:ea typeface="ＭＳ Ｐゴシック" panose="020B0600070205080204" pitchFamily="34" charset="-128"/>
              </a:rPr>
              <a:t>Have fun!</a:t>
            </a:r>
            <a:endParaRPr lang="en-US" altLang="en-US" sz="900" dirty="0">
              <a:solidFill>
                <a:srgbClr val="FF0000"/>
              </a:solidFill>
              <a:latin typeface="Lucida Handwriting" panose="03010101010101010101" pitchFamily="66" charset="0"/>
              <a:ea typeface="ＭＳ Ｐゴシック" panose="020B0600070205080204" pitchFamily="34" charset="-128"/>
            </a:endParaRPr>
          </a:p>
        </p:txBody>
      </p:sp>
      <p:pic>
        <p:nvPicPr>
          <p:cNvPr id="4" name="Picture 3" descr="A blue and red text on a black background&#10;&#10;Description automatically generated">
            <a:extLst>
              <a:ext uri="{FF2B5EF4-FFF2-40B4-BE49-F238E27FC236}">
                <a16:creationId xmlns:a16="http://schemas.microsoft.com/office/drawing/2014/main" id="{627947F1-933E-3169-BF5A-6A1BCAAFACE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271009" y="197861"/>
            <a:ext cx="1447417" cy="300076"/>
          </a:xfrm>
          <a:prstGeom prst="rect">
            <a:avLst/>
          </a:prstGeom>
        </p:spPr>
      </p:pic>
      <p:pic>
        <p:nvPicPr>
          <p:cNvPr id="3" name="Picture 2" descr="A red text with a white background&#10;&#10;Description automatically generated">
            <a:extLst>
              <a:ext uri="{FF2B5EF4-FFF2-40B4-BE49-F238E27FC236}">
                <a16:creationId xmlns:a16="http://schemas.microsoft.com/office/drawing/2014/main" id="{BC1ABC2F-5F08-593F-8115-52B682B99665}"/>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05873" y="5247398"/>
            <a:ext cx="829883" cy="165977"/>
          </a:xfrm>
          <a:prstGeom prst="rect">
            <a:avLst/>
          </a:prstGeom>
        </p:spPr>
      </p:pic>
      <p:pic>
        <p:nvPicPr>
          <p:cNvPr id="6" name="Picture 5" descr="A qr code with a logo&#10;&#10;Description automatically generated">
            <a:extLst>
              <a:ext uri="{FF2B5EF4-FFF2-40B4-BE49-F238E27FC236}">
                <a16:creationId xmlns:a16="http://schemas.microsoft.com/office/drawing/2014/main" id="{BBBBFA5B-446D-64E6-EA8A-1E2816CE4FAC}"/>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3418972" y="5099371"/>
            <a:ext cx="391027" cy="391027"/>
          </a:xfrm>
          <a:prstGeom prst="rect">
            <a:avLst/>
          </a:prstGeom>
        </p:spPr>
      </p:pic>
      <p:sp>
        <p:nvSpPr>
          <p:cNvPr id="2" name="TextBox 1">
            <a:extLst>
              <a:ext uri="{FF2B5EF4-FFF2-40B4-BE49-F238E27FC236}">
                <a16:creationId xmlns:a16="http://schemas.microsoft.com/office/drawing/2014/main" id="{232316F4-E6E4-DF46-FBF6-855C18C13694}"/>
              </a:ext>
            </a:extLst>
          </p:cNvPr>
          <p:cNvSpPr txBox="1">
            <a:spLocks noGrp="1" noRot="1" noMove="1" noResize="1" noEditPoints="1" noAdjustHandles="1" noChangeArrowheads="1" noChangeShapeType="1"/>
          </p:cNvSpPr>
          <p:nvPr/>
        </p:nvSpPr>
        <p:spPr>
          <a:xfrm>
            <a:off x="1140251" y="5261797"/>
            <a:ext cx="1693889" cy="184666"/>
          </a:xfrm>
          <a:prstGeom prst="rect">
            <a:avLst/>
          </a:prstGeom>
          <a:noFill/>
        </p:spPr>
        <p:txBody>
          <a:bodyPr wrap="square" rtlCol="0">
            <a:spAutoFit/>
          </a:bodyPr>
          <a:lstStyle/>
          <a:p>
            <a:pPr algn="ctr"/>
            <a:r>
              <a:rPr lang="en-GB" sz="600" dirty="0">
                <a:hlinkClick r:id="rId6"/>
              </a:rPr>
              <a:t>https://www.communicationpassports.org.uk</a:t>
            </a:r>
            <a:r>
              <a:rPr lang="en-GB" sz="600" dirty="0"/>
              <a:t> </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1C4FEE83-659D-5527-52D1-4DFB581BE530}"/>
              </a:ext>
            </a:extLst>
          </p:cNvPr>
          <p:cNvSpPr>
            <a:spLocks noGrp="1" noChangeArrowheads="1"/>
          </p:cNvSpPr>
          <p:nvPr>
            <p:ph type="body" idx="1"/>
          </p:nvPr>
        </p:nvSpPr>
        <p:spPr>
          <a:xfrm>
            <a:off x="138605" y="1082731"/>
            <a:ext cx="3661337" cy="4111570"/>
          </a:xfrm>
        </p:spPr>
        <p:txBody>
          <a:bodyPr/>
          <a:lstStyle/>
          <a:p>
            <a:endParaRPr lang="en-GB" altLang="en-US" dirty="0">
              <a:latin typeface="Comic Sans MS" panose="030F0702030302020204" pitchFamily="66" charset="0"/>
              <a:ea typeface="ＭＳ Ｐゴシック" panose="020B0600070205080204" pitchFamily="34" charset="-128"/>
            </a:endParaRPr>
          </a:p>
        </p:txBody>
      </p:sp>
      <p:sp>
        <p:nvSpPr>
          <p:cNvPr id="29700" name="Rectangle 4">
            <a:extLst>
              <a:ext uri="{FF2B5EF4-FFF2-40B4-BE49-F238E27FC236}">
                <a16:creationId xmlns:a16="http://schemas.microsoft.com/office/drawing/2014/main" id="{270D8EC7-AC8F-B3DC-BF09-CE858AA54B47}"/>
              </a:ext>
            </a:extLst>
          </p:cNvPr>
          <p:cNvSpPr>
            <a:spLocks noChangeArrowheads="1"/>
          </p:cNvSpPr>
          <p:nvPr/>
        </p:nvSpPr>
        <p:spPr bwMode="auto">
          <a:xfrm>
            <a:off x="526426" y="256436"/>
            <a:ext cx="3327336" cy="91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831" tIns="26915" rIns="53831" bIns="26915" anchor="ctr"/>
          <a:lstStyle>
            <a:lvl1pPr>
              <a:defRPr sz="4400">
                <a:solidFill>
                  <a:schemeClr val="tx2"/>
                </a:solidFill>
                <a:latin typeface="Comic Sans MS" panose="030F0702030302020204" pitchFamily="66" charset="0"/>
                <a:ea typeface="ＭＳ Ｐゴシック" panose="020B0600070205080204" pitchFamily="34" charset="-128"/>
              </a:defRPr>
            </a:lvl1pPr>
            <a:lvl2pPr marL="37931725" indent="-37474525">
              <a:defRPr sz="4400">
                <a:solidFill>
                  <a:schemeClr val="tx2"/>
                </a:solidFill>
                <a:latin typeface="Comic Sans MS" panose="030F0702030302020204" pitchFamily="66" charset="0"/>
                <a:ea typeface="ＭＳ Ｐゴシック" panose="020B0600070205080204" pitchFamily="34" charset="-128"/>
              </a:defRPr>
            </a:lvl2pPr>
            <a:lvl3pPr marL="1143000" indent="-228600">
              <a:defRPr sz="4400">
                <a:solidFill>
                  <a:schemeClr val="tx2"/>
                </a:solidFill>
                <a:latin typeface="Comic Sans MS" panose="030F0702030302020204" pitchFamily="66" charset="0"/>
                <a:ea typeface="ＭＳ Ｐゴシック" panose="020B0600070205080204" pitchFamily="34" charset="-128"/>
              </a:defRPr>
            </a:lvl3pPr>
            <a:lvl4pPr marL="1600200" indent="-228600">
              <a:defRPr sz="4400">
                <a:solidFill>
                  <a:schemeClr val="tx2"/>
                </a:solidFill>
                <a:latin typeface="Comic Sans MS" panose="030F0702030302020204" pitchFamily="66" charset="0"/>
                <a:ea typeface="ＭＳ Ｐゴシック" panose="020B0600070205080204" pitchFamily="34" charset="-128"/>
              </a:defRPr>
            </a:lvl4pPr>
            <a:lvl5pPr marL="2057400" indent="-228600">
              <a:defRPr sz="4400">
                <a:solidFill>
                  <a:schemeClr val="tx2"/>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9pPr>
          </a:lstStyle>
          <a:p>
            <a:pPr algn="r"/>
            <a:r>
              <a:rPr lang="en-GB" altLang="en-US" sz="2400" dirty="0">
                <a:solidFill>
                  <a:schemeClr val="tx1"/>
                </a:solidFill>
              </a:rPr>
              <a:t>Things I like to</a:t>
            </a:r>
            <a:br>
              <a:rPr lang="en-GB" altLang="en-US" sz="2400" dirty="0">
                <a:solidFill>
                  <a:schemeClr val="tx1"/>
                </a:solidFill>
              </a:rPr>
            </a:br>
            <a:r>
              <a:rPr lang="en-GB" altLang="en-US" sz="2400" dirty="0">
                <a:solidFill>
                  <a:schemeClr val="tx1"/>
                </a:solidFill>
              </a:rPr>
              <a:t>talk about</a:t>
            </a:r>
          </a:p>
        </p:txBody>
      </p:sp>
      <p:pic>
        <p:nvPicPr>
          <p:cNvPr id="3" name="Picture 2">
            <a:extLst>
              <a:ext uri="{FF2B5EF4-FFF2-40B4-BE49-F238E27FC236}">
                <a16:creationId xmlns:a16="http://schemas.microsoft.com/office/drawing/2014/main" id="{4957DB4E-6845-3CE5-423C-175AEAD08B03}"/>
              </a:ext>
            </a:extLst>
          </p:cNvPr>
          <p:cNvPicPr>
            <a:picLocks noChangeAspect="1"/>
          </p:cNvPicPr>
          <p:nvPr/>
        </p:nvPicPr>
        <p:blipFill>
          <a:blip r:embed="rId3"/>
          <a:stretch>
            <a:fillRect/>
          </a:stretch>
        </p:blipFill>
        <p:spPr>
          <a:xfrm>
            <a:off x="181284" y="116723"/>
            <a:ext cx="971010" cy="923835"/>
          </a:xfrm>
          <a:prstGeom prst="rect">
            <a:avLst/>
          </a:prstGeom>
        </p:spPr>
      </p:pic>
      <p:sp>
        <p:nvSpPr>
          <p:cNvPr id="2" name="Date Placeholder 1">
            <a:extLst>
              <a:ext uri="{FF2B5EF4-FFF2-40B4-BE49-F238E27FC236}">
                <a16:creationId xmlns:a16="http://schemas.microsoft.com/office/drawing/2014/main" id="{6FFF4717-F37A-373D-D061-50E702BF4B23}"/>
              </a:ext>
            </a:extLst>
          </p:cNvPr>
          <p:cNvSpPr>
            <a:spLocks noGrp="1"/>
          </p:cNvSpPr>
          <p:nvPr>
            <p:ph type="dt" sz="half" idx="10"/>
          </p:nvPr>
        </p:nvSpPr>
        <p:spPr>
          <a:xfrm>
            <a:off x="3041332" y="5105681"/>
            <a:ext cx="882968" cy="293283"/>
          </a:xfrm>
        </p:spPr>
        <p:txBody>
          <a:bodyPr/>
          <a:lstStyle/>
          <a:p>
            <a:r>
              <a:rPr lang="en-GB" dirty="0"/>
              <a:t>CALL Scotland page 6</a:t>
            </a:r>
          </a:p>
        </p:txBody>
      </p:sp>
      <p:sp>
        <p:nvSpPr>
          <p:cNvPr id="4" name="Footer Placeholder 3">
            <a:extLst>
              <a:ext uri="{FF2B5EF4-FFF2-40B4-BE49-F238E27FC236}">
                <a16:creationId xmlns:a16="http://schemas.microsoft.com/office/drawing/2014/main" id="{39EB06B7-D625-F390-EF9A-407EECFCB129}"/>
              </a:ext>
            </a:extLst>
          </p:cNvPr>
          <p:cNvSpPr>
            <a:spLocks noGrp="1"/>
          </p:cNvSpPr>
          <p:nvPr>
            <p:ph type="ftr" sz="quarter" idx="11"/>
          </p:nvPr>
        </p:nvSpPr>
        <p:spPr/>
        <p:txBody>
          <a:bodyPr/>
          <a:lstStyle/>
          <a:p>
            <a:r>
              <a:rPr lang="en-GB" dirty="0"/>
              <a:t>Date</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7A9EBAAA-4347-CA25-CB8C-DC1D27614399}"/>
              </a:ext>
            </a:extLst>
          </p:cNvPr>
          <p:cNvSpPr>
            <a:spLocks noGrp="1" noChangeArrowheads="1"/>
          </p:cNvSpPr>
          <p:nvPr>
            <p:ph type="title"/>
          </p:nvPr>
        </p:nvSpPr>
        <p:spPr>
          <a:xfrm>
            <a:off x="477355" y="75981"/>
            <a:ext cx="3327336" cy="918104"/>
          </a:xfrm>
        </p:spPr>
        <p:txBody>
          <a:bodyPr/>
          <a:lstStyle/>
          <a:p>
            <a:pPr algn="r"/>
            <a:r>
              <a:rPr lang="en-GB" altLang="en-US" sz="1795">
                <a:ea typeface="ＭＳ Ｐゴシック" panose="020B0600070205080204" pitchFamily="34" charset="-128"/>
              </a:rPr>
              <a:t>How I Communicate (1)</a:t>
            </a:r>
          </a:p>
        </p:txBody>
      </p:sp>
      <p:sp>
        <p:nvSpPr>
          <p:cNvPr id="30724" name="Rectangle 3">
            <a:extLst>
              <a:ext uri="{FF2B5EF4-FFF2-40B4-BE49-F238E27FC236}">
                <a16:creationId xmlns:a16="http://schemas.microsoft.com/office/drawing/2014/main" id="{D78D8BF3-BEF0-DCFF-7A4F-B45CA9C719F8}"/>
              </a:ext>
            </a:extLst>
          </p:cNvPr>
          <p:cNvSpPr>
            <a:spLocks noGrp="1" noChangeArrowheads="1"/>
          </p:cNvSpPr>
          <p:nvPr>
            <p:ph type="body" idx="1"/>
          </p:nvPr>
        </p:nvSpPr>
        <p:spPr>
          <a:xfrm>
            <a:off x="81620" y="1063734"/>
            <a:ext cx="3837042" cy="4273933"/>
          </a:xfrm>
        </p:spPr>
        <p:txBody>
          <a:bodyPr/>
          <a:lstStyle/>
          <a:p>
            <a:endParaRPr lang="en-GB" altLang="en-US">
              <a:ea typeface="ＭＳ Ｐゴシック" panose="020B0600070205080204" pitchFamily="34" charset="-128"/>
            </a:endParaRPr>
          </a:p>
          <a:p>
            <a:endParaRPr lang="en-GB" altLang="en-US">
              <a:ea typeface="ＭＳ Ｐゴシック" panose="020B0600070205080204" pitchFamily="34" charset="-128"/>
            </a:endParaRPr>
          </a:p>
        </p:txBody>
      </p:sp>
      <p:sp>
        <p:nvSpPr>
          <p:cNvPr id="30727" name="Text Box 8">
            <a:extLst>
              <a:ext uri="{FF2B5EF4-FFF2-40B4-BE49-F238E27FC236}">
                <a16:creationId xmlns:a16="http://schemas.microsoft.com/office/drawing/2014/main" id="{2915F250-A738-C311-E69E-F61B810B9C81}"/>
              </a:ext>
            </a:extLst>
          </p:cNvPr>
          <p:cNvSpPr txBox="1">
            <a:spLocks noChangeArrowheads="1"/>
          </p:cNvSpPr>
          <p:nvPr/>
        </p:nvSpPr>
        <p:spPr bwMode="auto">
          <a:xfrm>
            <a:off x="167098" y="1174540"/>
            <a:ext cx="3590104" cy="4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2"/>
                </a:solidFill>
                <a:latin typeface="Comic Sans MS" panose="030F0702030302020204" pitchFamily="66" charset="0"/>
                <a:ea typeface="ＭＳ Ｐゴシック" panose="020B0600070205080204" pitchFamily="34" charset="-128"/>
              </a:defRPr>
            </a:lvl1pPr>
            <a:lvl2pPr marL="37931725" indent="-37474525">
              <a:defRPr sz="4400">
                <a:solidFill>
                  <a:schemeClr val="tx2"/>
                </a:solidFill>
                <a:latin typeface="Comic Sans MS" panose="030F0702030302020204" pitchFamily="66" charset="0"/>
                <a:ea typeface="ＭＳ Ｐゴシック" panose="020B0600070205080204" pitchFamily="34" charset="-128"/>
              </a:defRPr>
            </a:lvl2pPr>
            <a:lvl3pPr marL="1143000" indent="-228600">
              <a:defRPr sz="4400">
                <a:solidFill>
                  <a:schemeClr val="tx2"/>
                </a:solidFill>
                <a:latin typeface="Comic Sans MS" panose="030F0702030302020204" pitchFamily="66" charset="0"/>
                <a:ea typeface="ＭＳ Ｐゴシック" panose="020B0600070205080204" pitchFamily="34" charset="-128"/>
              </a:defRPr>
            </a:lvl3pPr>
            <a:lvl4pPr marL="1600200" indent="-228600">
              <a:defRPr sz="4400">
                <a:solidFill>
                  <a:schemeClr val="tx2"/>
                </a:solidFill>
                <a:latin typeface="Comic Sans MS" panose="030F0702030302020204" pitchFamily="66" charset="0"/>
                <a:ea typeface="ＭＳ Ｐゴシック" panose="020B0600070205080204" pitchFamily="34" charset="-128"/>
              </a:defRPr>
            </a:lvl4pPr>
            <a:lvl5pPr marL="2057400" indent="-228600">
              <a:defRPr sz="4400">
                <a:solidFill>
                  <a:schemeClr val="tx2"/>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9pPr>
          </a:lstStyle>
          <a:p>
            <a:pPr>
              <a:spcBef>
                <a:spcPct val="50000"/>
              </a:spcBef>
              <a:buFontTx/>
              <a:buChar char="•"/>
            </a:pPr>
            <a:endParaRPr lang="en-GB" altLang="en-US" sz="2393"/>
          </a:p>
        </p:txBody>
      </p:sp>
      <p:sp>
        <p:nvSpPr>
          <p:cNvPr id="30728" name="Text Box 9">
            <a:extLst>
              <a:ext uri="{FF2B5EF4-FFF2-40B4-BE49-F238E27FC236}">
                <a16:creationId xmlns:a16="http://schemas.microsoft.com/office/drawing/2014/main" id="{DEA457F4-C69B-1E47-2AA2-0041F3142D3A}"/>
              </a:ext>
            </a:extLst>
          </p:cNvPr>
          <p:cNvSpPr txBox="1">
            <a:spLocks noChangeArrowheads="1"/>
          </p:cNvSpPr>
          <p:nvPr/>
        </p:nvSpPr>
        <p:spPr bwMode="auto">
          <a:xfrm>
            <a:off x="167098" y="1245772"/>
            <a:ext cx="3590104" cy="365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2"/>
                </a:solidFill>
                <a:latin typeface="Comic Sans MS" panose="030F0702030302020204" pitchFamily="66" charset="0"/>
                <a:ea typeface="ＭＳ Ｐゴシック" panose="020B0600070205080204" pitchFamily="34" charset="-128"/>
              </a:defRPr>
            </a:lvl1pPr>
            <a:lvl2pPr marL="37931725" indent="-37474525">
              <a:defRPr sz="4400">
                <a:solidFill>
                  <a:schemeClr val="tx2"/>
                </a:solidFill>
                <a:latin typeface="Comic Sans MS" panose="030F0702030302020204" pitchFamily="66" charset="0"/>
                <a:ea typeface="ＭＳ Ｐゴシック" panose="020B0600070205080204" pitchFamily="34" charset="-128"/>
              </a:defRPr>
            </a:lvl2pPr>
            <a:lvl3pPr marL="1143000" indent="-228600">
              <a:defRPr sz="4400">
                <a:solidFill>
                  <a:schemeClr val="tx2"/>
                </a:solidFill>
                <a:latin typeface="Comic Sans MS" panose="030F0702030302020204" pitchFamily="66" charset="0"/>
                <a:ea typeface="ＭＳ Ｐゴシック" panose="020B0600070205080204" pitchFamily="34" charset="-128"/>
              </a:defRPr>
            </a:lvl3pPr>
            <a:lvl4pPr marL="1600200" indent="-228600">
              <a:defRPr sz="4400">
                <a:solidFill>
                  <a:schemeClr val="tx2"/>
                </a:solidFill>
                <a:latin typeface="Comic Sans MS" panose="030F0702030302020204" pitchFamily="66" charset="0"/>
                <a:ea typeface="ＭＳ Ｐゴシック" panose="020B0600070205080204" pitchFamily="34" charset="-128"/>
              </a:defRPr>
            </a:lvl4pPr>
            <a:lvl5pPr marL="2057400" indent="-228600">
              <a:defRPr sz="4400">
                <a:solidFill>
                  <a:schemeClr val="tx2"/>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9pPr>
          </a:lstStyle>
          <a:p>
            <a:pPr>
              <a:spcBef>
                <a:spcPct val="50000"/>
              </a:spcBef>
              <a:buFontTx/>
              <a:buChar char="•"/>
            </a:pPr>
            <a:r>
              <a:rPr lang="en-GB" altLang="en-US" sz="1795"/>
              <a:t> I</a:t>
            </a:r>
            <a:endParaRPr lang="en-US" altLang="en-US" sz="1795"/>
          </a:p>
        </p:txBody>
      </p:sp>
      <p:pic>
        <p:nvPicPr>
          <p:cNvPr id="3" name="Picture 2">
            <a:extLst>
              <a:ext uri="{FF2B5EF4-FFF2-40B4-BE49-F238E27FC236}">
                <a16:creationId xmlns:a16="http://schemas.microsoft.com/office/drawing/2014/main" id="{A46DEF07-2525-A9AE-7436-6781C2ECE8DB}"/>
              </a:ext>
            </a:extLst>
          </p:cNvPr>
          <p:cNvPicPr>
            <a:picLocks noChangeAspect="1"/>
          </p:cNvPicPr>
          <p:nvPr/>
        </p:nvPicPr>
        <p:blipFill>
          <a:blip r:embed="rId3"/>
          <a:stretch>
            <a:fillRect/>
          </a:stretch>
        </p:blipFill>
        <p:spPr>
          <a:xfrm>
            <a:off x="252951" y="93092"/>
            <a:ext cx="988551" cy="883881"/>
          </a:xfrm>
          <a:prstGeom prst="rect">
            <a:avLst/>
          </a:prstGeom>
        </p:spPr>
      </p:pic>
      <p:pic>
        <p:nvPicPr>
          <p:cNvPr id="5" name="Picture 4">
            <a:extLst>
              <a:ext uri="{FF2B5EF4-FFF2-40B4-BE49-F238E27FC236}">
                <a16:creationId xmlns:a16="http://schemas.microsoft.com/office/drawing/2014/main" id="{291B83B5-0A99-6123-2B7C-069BA69714E9}"/>
              </a:ext>
            </a:extLst>
          </p:cNvPr>
          <p:cNvPicPr>
            <a:picLocks noChangeAspect="1"/>
          </p:cNvPicPr>
          <p:nvPr/>
        </p:nvPicPr>
        <p:blipFill>
          <a:blip r:embed="rId4"/>
          <a:stretch>
            <a:fillRect/>
          </a:stretch>
        </p:blipFill>
        <p:spPr>
          <a:xfrm>
            <a:off x="2805857" y="2925118"/>
            <a:ext cx="882381" cy="812351"/>
          </a:xfrm>
          <a:prstGeom prst="rect">
            <a:avLst/>
          </a:prstGeom>
        </p:spPr>
      </p:pic>
      <p:pic>
        <p:nvPicPr>
          <p:cNvPr id="7" name="Picture 6">
            <a:extLst>
              <a:ext uri="{FF2B5EF4-FFF2-40B4-BE49-F238E27FC236}">
                <a16:creationId xmlns:a16="http://schemas.microsoft.com/office/drawing/2014/main" id="{F9A88F44-4640-B462-1D7C-D277695CF45C}"/>
              </a:ext>
            </a:extLst>
          </p:cNvPr>
          <p:cNvPicPr>
            <a:picLocks noChangeAspect="1"/>
          </p:cNvPicPr>
          <p:nvPr/>
        </p:nvPicPr>
        <p:blipFill>
          <a:blip r:embed="rId5"/>
          <a:stretch>
            <a:fillRect/>
          </a:stretch>
        </p:blipFill>
        <p:spPr>
          <a:xfrm>
            <a:off x="252951" y="4365390"/>
            <a:ext cx="1124481" cy="971935"/>
          </a:xfrm>
          <a:prstGeom prst="rect">
            <a:avLst/>
          </a:prstGeom>
        </p:spPr>
      </p:pic>
      <p:sp>
        <p:nvSpPr>
          <p:cNvPr id="2" name="Date Placeholder 1">
            <a:extLst>
              <a:ext uri="{FF2B5EF4-FFF2-40B4-BE49-F238E27FC236}">
                <a16:creationId xmlns:a16="http://schemas.microsoft.com/office/drawing/2014/main" id="{A9D6C8E2-2942-5E5A-2442-6F12F9CB1D32}"/>
              </a:ext>
            </a:extLst>
          </p:cNvPr>
          <p:cNvSpPr>
            <a:spLocks noGrp="1"/>
          </p:cNvSpPr>
          <p:nvPr>
            <p:ph type="dt" sz="half" idx="10"/>
          </p:nvPr>
        </p:nvSpPr>
        <p:spPr>
          <a:xfrm>
            <a:off x="3041332" y="5105681"/>
            <a:ext cx="882968" cy="293283"/>
          </a:xfrm>
        </p:spPr>
        <p:txBody>
          <a:bodyPr/>
          <a:lstStyle/>
          <a:p>
            <a:r>
              <a:rPr lang="en-GB"/>
              <a:t>CALL Scotland page 7</a:t>
            </a:r>
          </a:p>
        </p:txBody>
      </p:sp>
      <p:sp>
        <p:nvSpPr>
          <p:cNvPr id="4" name="Footer Placeholder 3">
            <a:extLst>
              <a:ext uri="{FF2B5EF4-FFF2-40B4-BE49-F238E27FC236}">
                <a16:creationId xmlns:a16="http://schemas.microsoft.com/office/drawing/2014/main" id="{58DC901E-45EA-818C-A8D6-1559A249559E}"/>
              </a:ext>
            </a:extLst>
          </p:cNvPr>
          <p:cNvSpPr>
            <a:spLocks noGrp="1"/>
          </p:cNvSpPr>
          <p:nvPr>
            <p:ph type="ftr" sz="quarter" idx="11"/>
          </p:nvPr>
        </p:nvSpPr>
        <p:spPr/>
        <p:txBody>
          <a:bodyPr/>
          <a:lstStyle/>
          <a:p>
            <a:r>
              <a:rPr lang="en-GB"/>
              <a:t>Date</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61702B04-7615-B1E8-018D-0F1D439FEA27}"/>
              </a:ext>
            </a:extLst>
          </p:cNvPr>
          <p:cNvSpPr>
            <a:spLocks noGrp="1" noChangeArrowheads="1"/>
          </p:cNvSpPr>
          <p:nvPr>
            <p:ph type="body" idx="1"/>
          </p:nvPr>
        </p:nvSpPr>
        <p:spPr>
          <a:xfrm>
            <a:off x="5639" y="607848"/>
            <a:ext cx="3913023" cy="2146464"/>
          </a:xfrm>
        </p:spPr>
        <p:txBody>
          <a:bodyPr/>
          <a:lstStyle/>
          <a:p>
            <a:pPr>
              <a:buFontTx/>
              <a:buNone/>
            </a:pPr>
            <a:r>
              <a:rPr lang="en-GB" altLang="en-US" dirty="0">
                <a:ea typeface="ＭＳ Ｐゴシック" panose="020B0600070205080204" pitchFamily="34" charset="-128"/>
              </a:rPr>
              <a:t>	</a:t>
            </a:r>
            <a:endParaRPr lang="en-GB" altLang="en-US" sz="1396" dirty="0">
              <a:ea typeface="ＭＳ Ｐゴシック" panose="020B0600070205080204" pitchFamily="34" charset="-128"/>
            </a:endParaRPr>
          </a:p>
        </p:txBody>
      </p:sp>
      <p:sp>
        <p:nvSpPr>
          <p:cNvPr id="31749" name="Rectangle 11">
            <a:extLst>
              <a:ext uri="{FF2B5EF4-FFF2-40B4-BE49-F238E27FC236}">
                <a16:creationId xmlns:a16="http://schemas.microsoft.com/office/drawing/2014/main" id="{C6932922-C499-2E97-ABF8-14AA7BF0F0B3}"/>
              </a:ext>
            </a:extLst>
          </p:cNvPr>
          <p:cNvSpPr>
            <a:spLocks noChangeArrowheads="1"/>
          </p:cNvSpPr>
          <p:nvPr/>
        </p:nvSpPr>
        <p:spPr bwMode="auto">
          <a:xfrm>
            <a:off x="1085203" y="151962"/>
            <a:ext cx="2795469" cy="75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831" tIns="26915" rIns="53831" bIns="26915" anchor="ctr"/>
          <a:lstStyle>
            <a:lvl1pPr defTabSz="539750">
              <a:spcBef>
                <a:spcPct val="20000"/>
              </a:spcBef>
              <a:buChar char="•"/>
              <a:defRPr sz="1900">
                <a:solidFill>
                  <a:schemeClr val="tx1"/>
                </a:solidFill>
                <a:latin typeface="Comic Sans MS" panose="030F0702030302020204" pitchFamily="66" charset="0"/>
                <a:ea typeface="ＭＳ Ｐゴシック" panose="020B0600070205080204" pitchFamily="34" charset="-128"/>
              </a:defRPr>
            </a:lvl1pPr>
            <a:lvl2pPr marL="37931725" indent="-37474525" defTabSz="539750">
              <a:spcBef>
                <a:spcPct val="20000"/>
              </a:spcBef>
              <a:buChar char="–"/>
              <a:defRPr sz="1700">
                <a:solidFill>
                  <a:schemeClr val="tx1"/>
                </a:solidFill>
                <a:latin typeface="Comic Sans MS" panose="030F0702030302020204" pitchFamily="66" charset="0"/>
                <a:ea typeface="ＭＳ Ｐゴシック" panose="020B0600070205080204" pitchFamily="34" charset="-128"/>
              </a:defRPr>
            </a:lvl2pPr>
            <a:lvl3pPr marL="1143000" indent="-228600" defTabSz="539750">
              <a:spcBef>
                <a:spcPct val="20000"/>
              </a:spcBef>
              <a:buChar char="•"/>
              <a:defRPr sz="1400">
                <a:solidFill>
                  <a:schemeClr val="tx1"/>
                </a:solidFill>
                <a:latin typeface="Comic Sans MS" panose="030F0702030302020204" pitchFamily="66" charset="0"/>
                <a:ea typeface="ＭＳ Ｐゴシック" panose="020B0600070205080204" pitchFamily="34" charset="-128"/>
              </a:defRPr>
            </a:lvl3pPr>
            <a:lvl4pPr marL="1600200" indent="-228600" defTabSz="539750">
              <a:spcBef>
                <a:spcPct val="20000"/>
              </a:spcBef>
              <a:buChar char="–"/>
              <a:defRPr sz="1200">
                <a:solidFill>
                  <a:schemeClr val="tx1"/>
                </a:solidFill>
                <a:latin typeface="Comic Sans MS" panose="030F0702030302020204" pitchFamily="66" charset="0"/>
                <a:ea typeface="ＭＳ Ｐゴシック" panose="020B0600070205080204" pitchFamily="34" charset="-128"/>
              </a:defRPr>
            </a:lvl4pPr>
            <a:lvl5pPr marL="2057400" indent="-228600" defTabSz="539750">
              <a:spcBef>
                <a:spcPct val="20000"/>
              </a:spcBef>
              <a:buChar char="»"/>
              <a:defRPr sz="1200">
                <a:solidFill>
                  <a:schemeClr val="tx1"/>
                </a:solidFill>
                <a:latin typeface="Comic Sans MS" panose="030F0702030302020204" pitchFamily="66" charset="0"/>
                <a:ea typeface="ＭＳ Ｐゴシック" panose="020B0600070205080204" pitchFamily="34" charset="-128"/>
              </a:defRPr>
            </a:lvl5pPr>
            <a:lvl6pPr marL="2514600" indent="-228600" defTabSz="539750" eaLnBrk="0" fontAlgn="base" hangingPunct="0">
              <a:spcBef>
                <a:spcPct val="20000"/>
              </a:spcBef>
              <a:spcAft>
                <a:spcPct val="0"/>
              </a:spcAft>
              <a:buChar char="»"/>
              <a:defRPr sz="1200">
                <a:solidFill>
                  <a:schemeClr val="tx1"/>
                </a:solidFill>
                <a:latin typeface="Comic Sans MS" panose="030F0702030302020204" pitchFamily="66" charset="0"/>
                <a:ea typeface="ＭＳ Ｐゴシック" panose="020B0600070205080204" pitchFamily="34" charset="-128"/>
              </a:defRPr>
            </a:lvl6pPr>
            <a:lvl7pPr marL="2971800" indent="-228600" defTabSz="539750" eaLnBrk="0" fontAlgn="base" hangingPunct="0">
              <a:spcBef>
                <a:spcPct val="20000"/>
              </a:spcBef>
              <a:spcAft>
                <a:spcPct val="0"/>
              </a:spcAft>
              <a:buChar char="»"/>
              <a:defRPr sz="1200">
                <a:solidFill>
                  <a:schemeClr val="tx1"/>
                </a:solidFill>
                <a:latin typeface="Comic Sans MS" panose="030F0702030302020204" pitchFamily="66" charset="0"/>
                <a:ea typeface="ＭＳ Ｐゴシック" panose="020B0600070205080204" pitchFamily="34" charset="-128"/>
              </a:defRPr>
            </a:lvl7pPr>
            <a:lvl8pPr marL="3429000" indent="-228600" defTabSz="539750" eaLnBrk="0" fontAlgn="base" hangingPunct="0">
              <a:spcBef>
                <a:spcPct val="20000"/>
              </a:spcBef>
              <a:spcAft>
                <a:spcPct val="0"/>
              </a:spcAft>
              <a:buChar char="»"/>
              <a:defRPr sz="1200">
                <a:solidFill>
                  <a:schemeClr val="tx1"/>
                </a:solidFill>
                <a:latin typeface="Comic Sans MS" panose="030F0702030302020204" pitchFamily="66" charset="0"/>
                <a:ea typeface="ＭＳ Ｐゴシック" panose="020B0600070205080204" pitchFamily="34" charset="-128"/>
              </a:defRPr>
            </a:lvl8pPr>
            <a:lvl9pPr marL="3886200" indent="-228600" defTabSz="539750" eaLnBrk="0" fontAlgn="base" hangingPunct="0">
              <a:spcBef>
                <a:spcPct val="20000"/>
              </a:spcBef>
              <a:spcAft>
                <a:spcPct val="0"/>
              </a:spcAft>
              <a:buChar char="»"/>
              <a:defRPr sz="1200">
                <a:solidFill>
                  <a:schemeClr val="tx1"/>
                </a:solidFill>
                <a:latin typeface="Comic Sans MS" panose="030F0702030302020204" pitchFamily="66" charset="0"/>
                <a:ea typeface="ＭＳ Ｐゴシック" panose="020B0600070205080204" pitchFamily="34" charset="-128"/>
              </a:defRPr>
            </a:lvl9pPr>
          </a:lstStyle>
          <a:p>
            <a:pPr algn="ctr">
              <a:spcBef>
                <a:spcPct val="0"/>
              </a:spcBef>
              <a:buFontTx/>
              <a:buNone/>
            </a:pPr>
            <a:r>
              <a:rPr lang="en-GB" altLang="en-US" sz="1800" dirty="0"/>
              <a:t>How I Communicate (2)</a:t>
            </a:r>
            <a:endParaRPr lang="en-GB" altLang="en-US" sz="2800" dirty="0"/>
          </a:p>
        </p:txBody>
      </p:sp>
      <p:sp>
        <p:nvSpPr>
          <p:cNvPr id="31750" name="Rectangle 12">
            <a:extLst>
              <a:ext uri="{FF2B5EF4-FFF2-40B4-BE49-F238E27FC236}">
                <a16:creationId xmlns:a16="http://schemas.microsoft.com/office/drawing/2014/main" id="{A002CD25-2871-2144-8060-EE67C5B488D4}"/>
              </a:ext>
            </a:extLst>
          </p:cNvPr>
          <p:cNvSpPr>
            <a:spLocks noChangeArrowheads="1"/>
          </p:cNvSpPr>
          <p:nvPr/>
        </p:nvSpPr>
        <p:spPr bwMode="auto">
          <a:xfrm>
            <a:off x="5639" y="816796"/>
            <a:ext cx="3913023" cy="214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831" tIns="26915" rIns="53831" bIns="26915"/>
          <a:lstStyle>
            <a:lvl1pPr marL="203200" indent="-203200" defTabSz="539750">
              <a:spcBef>
                <a:spcPct val="20000"/>
              </a:spcBef>
              <a:buChar char="•"/>
              <a:defRPr sz="1900">
                <a:solidFill>
                  <a:schemeClr val="tx1"/>
                </a:solidFill>
                <a:latin typeface="Comic Sans MS" panose="030F0702030302020204" pitchFamily="66" charset="0"/>
                <a:ea typeface="ＭＳ Ｐゴシック" panose="020B0600070205080204" pitchFamily="34" charset="-128"/>
              </a:defRPr>
            </a:lvl1pPr>
            <a:lvl2pPr marL="37931725" indent="-37474525" defTabSz="539750">
              <a:spcBef>
                <a:spcPct val="20000"/>
              </a:spcBef>
              <a:buChar char="–"/>
              <a:defRPr sz="1700">
                <a:solidFill>
                  <a:schemeClr val="tx1"/>
                </a:solidFill>
                <a:latin typeface="Comic Sans MS" panose="030F0702030302020204" pitchFamily="66" charset="0"/>
                <a:ea typeface="ＭＳ Ｐゴシック" panose="020B0600070205080204" pitchFamily="34" charset="-128"/>
              </a:defRPr>
            </a:lvl2pPr>
            <a:lvl3pPr marL="674688" indent="-134938" defTabSz="539750">
              <a:spcBef>
                <a:spcPct val="20000"/>
              </a:spcBef>
              <a:buChar char="•"/>
              <a:defRPr sz="1400">
                <a:solidFill>
                  <a:schemeClr val="tx1"/>
                </a:solidFill>
                <a:latin typeface="Comic Sans MS" panose="030F0702030302020204" pitchFamily="66" charset="0"/>
                <a:ea typeface="ＭＳ Ｐゴシック" panose="020B0600070205080204" pitchFamily="34" charset="-128"/>
              </a:defRPr>
            </a:lvl3pPr>
            <a:lvl4pPr marL="944563" indent="-134938" defTabSz="539750">
              <a:spcBef>
                <a:spcPct val="20000"/>
              </a:spcBef>
              <a:buChar char="–"/>
              <a:defRPr sz="1200">
                <a:solidFill>
                  <a:schemeClr val="tx1"/>
                </a:solidFill>
                <a:latin typeface="Comic Sans MS" panose="030F0702030302020204" pitchFamily="66" charset="0"/>
                <a:ea typeface="ＭＳ Ｐゴシック" panose="020B0600070205080204" pitchFamily="34" charset="-128"/>
              </a:defRPr>
            </a:lvl4pPr>
            <a:lvl5pPr marL="1214438" indent="-134938" defTabSz="539750">
              <a:spcBef>
                <a:spcPct val="20000"/>
              </a:spcBef>
              <a:buChar char="»"/>
              <a:defRPr sz="1200">
                <a:solidFill>
                  <a:schemeClr val="tx1"/>
                </a:solidFill>
                <a:latin typeface="Comic Sans MS" panose="030F0702030302020204" pitchFamily="66" charset="0"/>
                <a:ea typeface="ＭＳ Ｐゴシック" panose="020B0600070205080204" pitchFamily="34" charset="-128"/>
              </a:defRPr>
            </a:lvl5pPr>
            <a:lvl6pPr marL="1671638" indent="-134938" defTabSz="539750" eaLnBrk="0" fontAlgn="base" hangingPunct="0">
              <a:spcBef>
                <a:spcPct val="20000"/>
              </a:spcBef>
              <a:spcAft>
                <a:spcPct val="0"/>
              </a:spcAft>
              <a:buChar char="»"/>
              <a:defRPr sz="1200">
                <a:solidFill>
                  <a:schemeClr val="tx1"/>
                </a:solidFill>
                <a:latin typeface="Comic Sans MS" panose="030F0702030302020204" pitchFamily="66" charset="0"/>
                <a:ea typeface="ＭＳ Ｐゴシック" panose="020B0600070205080204" pitchFamily="34" charset="-128"/>
              </a:defRPr>
            </a:lvl6pPr>
            <a:lvl7pPr marL="2128838" indent="-134938" defTabSz="539750" eaLnBrk="0" fontAlgn="base" hangingPunct="0">
              <a:spcBef>
                <a:spcPct val="20000"/>
              </a:spcBef>
              <a:spcAft>
                <a:spcPct val="0"/>
              </a:spcAft>
              <a:buChar char="»"/>
              <a:defRPr sz="1200">
                <a:solidFill>
                  <a:schemeClr val="tx1"/>
                </a:solidFill>
                <a:latin typeface="Comic Sans MS" panose="030F0702030302020204" pitchFamily="66" charset="0"/>
                <a:ea typeface="ＭＳ Ｐゴシック" panose="020B0600070205080204" pitchFamily="34" charset="-128"/>
              </a:defRPr>
            </a:lvl7pPr>
            <a:lvl8pPr marL="2586038" indent="-134938" defTabSz="539750" eaLnBrk="0" fontAlgn="base" hangingPunct="0">
              <a:spcBef>
                <a:spcPct val="20000"/>
              </a:spcBef>
              <a:spcAft>
                <a:spcPct val="0"/>
              </a:spcAft>
              <a:buChar char="»"/>
              <a:defRPr sz="1200">
                <a:solidFill>
                  <a:schemeClr val="tx1"/>
                </a:solidFill>
                <a:latin typeface="Comic Sans MS" panose="030F0702030302020204" pitchFamily="66" charset="0"/>
                <a:ea typeface="ＭＳ Ｐゴシック" panose="020B0600070205080204" pitchFamily="34" charset="-128"/>
              </a:defRPr>
            </a:lvl8pPr>
            <a:lvl9pPr marL="3043238" indent="-134938" defTabSz="539750" eaLnBrk="0" fontAlgn="base" hangingPunct="0">
              <a:spcBef>
                <a:spcPct val="20000"/>
              </a:spcBef>
              <a:spcAft>
                <a:spcPct val="0"/>
              </a:spcAft>
              <a:buChar char="»"/>
              <a:defRPr sz="1200">
                <a:solidFill>
                  <a:schemeClr val="tx1"/>
                </a:solidFill>
                <a:latin typeface="Comic Sans MS" panose="030F0702030302020204" pitchFamily="66" charset="0"/>
                <a:ea typeface="ＭＳ Ｐゴシック" panose="020B0600070205080204" pitchFamily="34" charset="-128"/>
              </a:defRPr>
            </a:lvl9pPr>
          </a:lstStyle>
          <a:p>
            <a:pPr>
              <a:buFontTx/>
              <a:buNone/>
            </a:pPr>
            <a:r>
              <a:rPr lang="en-GB" altLang="en-US" sz="1894"/>
              <a:t>	</a:t>
            </a:r>
            <a:endParaRPr lang="en-GB" altLang="en-US" sz="1396"/>
          </a:p>
        </p:txBody>
      </p:sp>
      <p:sp>
        <p:nvSpPr>
          <p:cNvPr id="31752" name="Rectangle 14">
            <a:extLst>
              <a:ext uri="{FF2B5EF4-FFF2-40B4-BE49-F238E27FC236}">
                <a16:creationId xmlns:a16="http://schemas.microsoft.com/office/drawing/2014/main" id="{1CA50431-8DBF-6F96-6676-FC9E40C6BBD5}"/>
              </a:ext>
            </a:extLst>
          </p:cNvPr>
          <p:cNvSpPr>
            <a:spLocks noChangeArrowheads="1"/>
          </p:cNvSpPr>
          <p:nvPr/>
        </p:nvSpPr>
        <p:spPr bwMode="auto">
          <a:xfrm>
            <a:off x="233581" y="1063734"/>
            <a:ext cx="3495128" cy="91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2"/>
                </a:solidFill>
                <a:latin typeface="Comic Sans MS" panose="030F0702030302020204" pitchFamily="66" charset="0"/>
                <a:ea typeface="ＭＳ Ｐゴシック" panose="020B0600070205080204" pitchFamily="34" charset="-128"/>
              </a:defRPr>
            </a:lvl1pPr>
            <a:lvl2pPr marL="37931725" indent="-37474525">
              <a:defRPr sz="4400">
                <a:solidFill>
                  <a:schemeClr val="tx2"/>
                </a:solidFill>
                <a:latin typeface="Comic Sans MS" panose="030F0702030302020204" pitchFamily="66" charset="0"/>
                <a:ea typeface="ＭＳ Ｐゴシック" panose="020B0600070205080204" pitchFamily="34" charset="-128"/>
              </a:defRPr>
            </a:lvl2pPr>
            <a:lvl3pPr marL="1143000" indent="-228600">
              <a:defRPr sz="4400">
                <a:solidFill>
                  <a:schemeClr val="tx2"/>
                </a:solidFill>
                <a:latin typeface="Comic Sans MS" panose="030F0702030302020204" pitchFamily="66" charset="0"/>
                <a:ea typeface="ＭＳ Ｐゴシック" panose="020B0600070205080204" pitchFamily="34" charset="-128"/>
              </a:defRPr>
            </a:lvl3pPr>
            <a:lvl4pPr marL="1600200" indent="-228600">
              <a:defRPr sz="4400">
                <a:solidFill>
                  <a:schemeClr val="tx2"/>
                </a:solidFill>
                <a:latin typeface="Comic Sans MS" panose="030F0702030302020204" pitchFamily="66" charset="0"/>
                <a:ea typeface="ＭＳ Ｐゴシック" panose="020B0600070205080204" pitchFamily="34" charset="-128"/>
              </a:defRPr>
            </a:lvl4pPr>
            <a:lvl5pPr marL="2057400" indent="-228600">
              <a:defRPr sz="4400">
                <a:solidFill>
                  <a:schemeClr val="tx2"/>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9pPr>
          </a:lstStyle>
          <a:p>
            <a:pPr>
              <a:buFontTx/>
              <a:buChar char="•"/>
            </a:pPr>
            <a:r>
              <a:rPr lang="en-GB" altLang="en-US" sz="1795" i="1" dirty="0"/>
              <a:t>Delete this &amp; add your own text</a:t>
            </a:r>
          </a:p>
          <a:p>
            <a:pPr>
              <a:buFontTx/>
              <a:buChar char="•"/>
            </a:pPr>
            <a:endParaRPr lang="en-GB" altLang="en-US" sz="1795" i="1" dirty="0"/>
          </a:p>
        </p:txBody>
      </p:sp>
      <p:pic>
        <p:nvPicPr>
          <p:cNvPr id="2" name="Picture 1">
            <a:extLst>
              <a:ext uri="{FF2B5EF4-FFF2-40B4-BE49-F238E27FC236}">
                <a16:creationId xmlns:a16="http://schemas.microsoft.com/office/drawing/2014/main" id="{08BDB61A-A720-1A65-AE78-ED04C8A27BA7}"/>
              </a:ext>
            </a:extLst>
          </p:cNvPr>
          <p:cNvPicPr>
            <a:picLocks noChangeAspect="1"/>
          </p:cNvPicPr>
          <p:nvPr/>
        </p:nvPicPr>
        <p:blipFill>
          <a:blip r:embed="rId3"/>
          <a:stretch>
            <a:fillRect/>
          </a:stretch>
        </p:blipFill>
        <p:spPr>
          <a:xfrm>
            <a:off x="156804" y="103872"/>
            <a:ext cx="928400" cy="830099"/>
          </a:xfrm>
          <a:prstGeom prst="rect">
            <a:avLst/>
          </a:prstGeom>
        </p:spPr>
      </p:pic>
      <p:pic>
        <p:nvPicPr>
          <p:cNvPr id="4" name="Picture 3">
            <a:extLst>
              <a:ext uri="{FF2B5EF4-FFF2-40B4-BE49-F238E27FC236}">
                <a16:creationId xmlns:a16="http://schemas.microsoft.com/office/drawing/2014/main" id="{0211E691-5259-8A58-85B5-82286A1E3C0F}"/>
              </a:ext>
            </a:extLst>
          </p:cNvPr>
          <p:cNvPicPr>
            <a:picLocks noChangeAspect="1"/>
          </p:cNvPicPr>
          <p:nvPr/>
        </p:nvPicPr>
        <p:blipFill>
          <a:blip r:embed="rId4"/>
          <a:stretch>
            <a:fillRect/>
          </a:stretch>
        </p:blipFill>
        <p:spPr>
          <a:xfrm>
            <a:off x="247985" y="1986493"/>
            <a:ext cx="992887" cy="872293"/>
          </a:xfrm>
          <a:prstGeom prst="rect">
            <a:avLst/>
          </a:prstGeom>
        </p:spPr>
      </p:pic>
      <p:pic>
        <p:nvPicPr>
          <p:cNvPr id="6" name="Picture 5">
            <a:extLst>
              <a:ext uri="{FF2B5EF4-FFF2-40B4-BE49-F238E27FC236}">
                <a16:creationId xmlns:a16="http://schemas.microsoft.com/office/drawing/2014/main" id="{93512AEE-1795-782E-29A8-685C581FF993}"/>
              </a:ext>
            </a:extLst>
          </p:cNvPr>
          <p:cNvPicPr>
            <a:picLocks noChangeAspect="1"/>
          </p:cNvPicPr>
          <p:nvPr/>
        </p:nvPicPr>
        <p:blipFill>
          <a:blip r:embed="rId5"/>
          <a:stretch>
            <a:fillRect/>
          </a:stretch>
        </p:blipFill>
        <p:spPr>
          <a:xfrm>
            <a:off x="2797385" y="3096128"/>
            <a:ext cx="931324" cy="702131"/>
          </a:xfrm>
          <a:prstGeom prst="rect">
            <a:avLst/>
          </a:prstGeom>
        </p:spPr>
      </p:pic>
      <p:pic>
        <p:nvPicPr>
          <p:cNvPr id="8" name="Picture 7">
            <a:extLst>
              <a:ext uri="{FF2B5EF4-FFF2-40B4-BE49-F238E27FC236}">
                <a16:creationId xmlns:a16="http://schemas.microsoft.com/office/drawing/2014/main" id="{7397FC02-A5B7-7482-B760-E7D848FBF1AB}"/>
              </a:ext>
            </a:extLst>
          </p:cNvPr>
          <p:cNvPicPr>
            <a:picLocks noChangeAspect="1"/>
          </p:cNvPicPr>
          <p:nvPr/>
        </p:nvPicPr>
        <p:blipFill>
          <a:blip r:embed="rId6"/>
          <a:stretch>
            <a:fillRect/>
          </a:stretch>
        </p:blipFill>
        <p:spPr>
          <a:xfrm>
            <a:off x="156803" y="4399327"/>
            <a:ext cx="992888" cy="863942"/>
          </a:xfrm>
          <a:prstGeom prst="rect">
            <a:avLst/>
          </a:prstGeom>
        </p:spPr>
      </p:pic>
      <p:sp>
        <p:nvSpPr>
          <p:cNvPr id="3" name="Date Placeholder 2">
            <a:extLst>
              <a:ext uri="{FF2B5EF4-FFF2-40B4-BE49-F238E27FC236}">
                <a16:creationId xmlns:a16="http://schemas.microsoft.com/office/drawing/2014/main" id="{F91FDDEA-F953-C348-B4D8-FE8F5EB4776C}"/>
              </a:ext>
            </a:extLst>
          </p:cNvPr>
          <p:cNvSpPr>
            <a:spLocks noGrp="1"/>
          </p:cNvSpPr>
          <p:nvPr>
            <p:ph type="dt" sz="half" idx="10"/>
          </p:nvPr>
        </p:nvSpPr>
        <p:spPr>
          <a:xfrm>
            <a:off x="3041332" y="5105681"/>
            <a:ext cx="882968" cy="293283"/>
          </a:xfrm>
        </p:spPr>
        <p:txBody>
          <a:bodyPr/>
          <a:lstStyle/>
          <a:p>
            <a:r>
              <a:rPr lang="en-GB"/>
              <a:t>CALL Scotland page 8</a:t>
            </a:r>
          </a:p>
        </p:txBody>
      </p:sp>
      <p:sp>
        <p:nvSpPr>
          <p:cNvPr id="5" name="Footer Placeholder 4">
            <a:extLst>
              <a:ext uri="{FF2B5EF4-FFF2-40B4-BE49-F238E27FC236}">
                <a16:creationId xmlns:a16="http://schemas.microsoft.com/office/drawing/2014/main" id="{EA0538D8-8E88-98BD-2365-5EB9E14E0BC7}"/>
              </a:ext>
            </a:extLst>
          </p:cNvPr>
          <p:cNvSpPr>
            <a:spLocks noGrp="1"/>
          </p:cNvSpPr>
          <p:nvPr>
            <p:ph type="ftr" sz="quarter" idx="11"/>
          </p:nvPr>
        </p:nvSpPr>
        <p:spPr/>
        <p:txBody>
          <a:bodyPr/>
          <a:lstStyle/>
          <a:p>
            <a:r>
              <a:rPr lang="en-GB"/>
              <a:t>Date</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C0424493-AC74-08D0-838E-F2A1F2976807}"/>
              </a:ext>
            </a:extLst>
          </p:cNvPr>
          <p:cNvSpPr>
            <a:spLocks noGrp="1" noChangeArrowheads="1"/>
          </p:cNvSpPr>
          <p:nvPr>
            <p:ph type="body" sz="half" idx="2"/>
          </p:nvPr>
        </p:nvSpPr>
        <p:spPr>
          <a:xfrm>
            <a:off x="2177429" y="1030493"/>
            <a:ext cx="1671583" cy="4297157"/>
          </a:xfrm>
          <a:solidFill>
            <a:srgbClr val="FF3300"/>
          </a:solidFill>
        </p:spPr>
        <p:txBody>
          <a:bodyPr/>
          <a:lstStyle/>
          <a:p>
            <a:pPr algn="ctr">
              <a:buFontTx/>
              <a:buNone/>
            </a:pPr>
            <a:r>
              <a:rPr lang="en-GB" altLang="en-US" sz="1695" b="1" dirty="0">
                <a:latin typeface="Comic Sans MS" panose="030F0702030302020204" pitchFamily="66" charset="0"/>
                <a:ea typeface="ＭＳ Ｐゴシック" panose="020B0600070205080204" pitchFamily="34" charset="-128"/>
              </a:rPr>
              <a:t>Please DON’T</a:t>
            </a:r>
          </a:p>
          <a:p>
            <a:r>
              <a:rPr lang="en-GB" altLang="en-US" sz="1695" dirty="0">
                <a:latin typeface="Comic Sans MS" panose="030F0702030302020204" pitchFamily="66" charset="0"/>
                <a:ea typeface="ＭＳ Ｐゴシック" panose="020B0600070205080204" pitchFamily="34" charset="-128"/>
              </a:rPr>
              <a:t>ask me more than one question at a time</a:t>
            </a:r>
          </a:p>
          <a:p>
            <a:endParaRPr lang="en-GB" altLang="en-US" sz="1695" dirty="0">
              <a:ea typeface="ＭＳ Ｐゴシック" panose="020B0600070205080204" pitchFamily="34" charset="-128"/>
            </a:endParaRPr>
          </a:p>
          <a:p>
            <a:pPr>
              <a:buFontTx/>
              <a:buNone/>
            </a:pPr>
            <a:endParaRPr lang="en-GB" altLang="en-US" sz="1695" b="1" dirty="0">
              <a:ea typeface="ＭＳ Ｐゴシック" panose="020B0600070205080204" pitchFamily="34" charset="-128"/>
            </a:endParaRPr>
          </a:p>
        </p:txBody>
      </p:sp>
      <p:sp>
        <p:nvSpPr>
          <p:cNvPr id="32772" name="Rectangle 2">
            <a:extLst>
              <a:ext uri="{FF2B5EF4-FFF2-40B4-BE49-F238E27FC236}">
                <a16:creationId xmlns:a16="http://schemas.microsoft.com/office/drawing/2014/main" id="{4455A208-2105-C700-2E4B-F5D84AE669D6}"/>
              </a:ext>
            </a:extLst>
          </p:cNvPr>
          <p:cNvSpPr>
            <a:spLocks noGrp="1" noChangeArrowheads="1"/>
          </p:cNvSpPr>
          <p:nvPr>
            <p:ph type="title"/>
          </p:nvPr>
        </p:nvSpPr>
        <p:spPr>
          <a:xfrm>
            <a:off x="298483" y="96643"/>
            <a:ext cx="3327336" cy="846787"/>
          </a:xfrm>
        </p:spPr>
        <p:txBody>
          <a:bodyPr>
            <a:normAutofit/>
          </a:bodyPr>
          <a:lstStyle/>
          <a:p>
            <a:pPr algn="ctr"/>
            <a:r>
              <a:rPr lang="en-GB" altLang="en-US" sz="2400" dirty="0">
                <a:solidFill>
                  <a:schemeClr val="tx1"/>
                </a:solidFill>
                <a:latin typeface="Comic Sans MS" panose="030F0702030302020204" pitchFamily="66" charset="0"/>
                <a:ea typeface="ＭＳ Ｐゴシック" panose="020B0600070205080204" pitchFamily="34" charset="-128"/>
              </a:rPr>
              <a:t>You can help me to communicate</a:t>
            </a:r>
          </a:p>
        </p:txBody>
      </p:sp>
      <p:sp>
        <p:nvSpPr>
          <p:cNvPr id="32773" name="Rectangle 3">
            <a:extLst>
              <a:ext uri="{FF2B5EF4-FFF2-40B4-BE49-F238E27FC236}">
                <a16:creationId xmlns:a16="http://schemas.microsoft.com/office/drawing/2014/main" id="{BBFAA051-1715-5427-DFDC-03C6066F66B8}"/>
              </a:ext>
            </a:extLst>
          </p:cNvPr>
          <p:cNvSpPr>
            <a:spLocks noGrp="1" noChangeArrowheads="1"/>
          </p:cNvSpPr>
          <p:nvPr>
            <p:ph type="body" sz="half" idx="1"/>
          </p:nvPr>
        </p:nvSpPr>
        <p:spPr>
          <a:xfrm>
            <a:off x="95866" y="1030493"/>
            <a:ext cx="1899526" cy="4297157"/>
          </a:xfrm>
          <a:solidFill>
            <a:srgbClr val="66FF33"/>
          </a:solidFill>
        </p:spPr>
        <p:txBody>
          <a:bodyPr/>
          <a:lstStyle/>
          <a:p>
            <a:pPr algn="ctr">
              <a:buFontTx/>
              <a:buNone/>
            </a:pPr>
            <a:r>
              <a:rPr lang="en-GB" altLang="en-US" sz="1695" b="1" dirty="0">
                <a:latin typeface="Comic Sans MS" panose="030F0702030302020204" pitchFamily="66" charset="0"/>
                <a:ea typeface="ＭＳ Ｐゴシック" panose="020B0600070205080204" pitchFamily="34" charset="-128"/>
              </a:rPr>
              <a:t>Please DO</a:t>
            </a:r>
          </a:p>
          <a:p>
            <a:r>
              <a:rPr lang="en-GB" altLang="en-US" sz="1695" dirty="0">
                <a:latin typeface="Comic Sans MS" panose="030F0702030302020204" pitchFamily="66" charset="0"/>
                <a:ea typeface="ＭＳ Ｐゴシック" panose="020B0600070205080204" pitchFamily="34" charset="-128"/>
              </a:rPr>
              <a:t>give me plenty time</a:t>
            </a:r>
          </a:p>
          <a:p>
            <a:endParaRPr lang="en-GB" altLang="en-US" sz="1695" b="1" dirty="0">
              <a:ea typeface="ＭＳ Ｐゴシック" panose="020B0600070205080204" pitchFamily="34" charset="-128"/>
            </a:endParaRPr>
          </a:p>
          <a:p>
            <a:endParaRPr lang="en-GB" altLang="en-US" sz="1695" dirty="0">
              <a:ea typeface="ＭＳ Ｐゴシック" panose="020B0600070205080204" pitchFamily="34" charset="-128"/>
            </a:endParaRPr>
          </a:p>
        </p:txBody>
      </p:sp>
      <p:sp>
        <p:nvSpPr>
          <p:cNvPr id="2" name="Date Placeholder 1">
            <a:extLst>
              <a:ext uri="{FF2B5EF4-FFF2-40B4-BE49-F238E27FC236}">
                <a16:creationId xmlns:a16="http://schemas.microsoft.com/office/drawing/2014/main" id="{BA70D5BB-7FFF-810D-7239-C9DE6D223797}"/>
              </a:ext>
            </a:extLst>
          </p:cNvPr>
          <p:cNvSpPr>
            <a:spLocks noGrp="1"/>
          </p:cNvSpPr>
          <p:nvPr>
            <p:ph type="dt" sz="half" idx="10"/>
          </p:nvPr>
        </p:nvSpPr>
        <p:spPr>
          <a:xfrm>
            <a:off x="3041332" y="5232681"/>
            <a:ext cx="882968" cy="293283"/>
          </a:xfrm>
        </p:spPr>
        <p:txBody>
          <a:bodyPr/>
          <a:lstStyle/>
          <a:p>
            <a:r>
              <a:rPr lang="en-GB" dirty="0"/>
              <a:t>CALL Scotland page 9</a:t>
            </a:r>
          </a:p>
        </p:txBody>
      </p:sp>
      <p:sp>
        <p:nvSpPr>
          <p:cNvPr id="3" name="Footer Placeholder 2">
            <a:extLst>
              <a:ext uri="{FF2B5EF4-FFF2-40B4-BE49-F238E27FC236}">
                <a16:creationId xmlns:a16="http://schemas.microsoft.com/office/drawing/2014/main" id="{0EB67E5D-45E4-0C4B-A8D0-BA8D5BA177D4}"/>
              </a:ext>
            </a:extLst>
          </p:cNvPr>
          <p:cNvSpPr>
            <a:spLocks noGrp="1"/>
          </p:cNvSpPr>
          <p:nvPr>
            <p:ph type="ftr" sz="quarter" idx="11"/>
          </p:nvPr>
        </p:nvSpPr>
        <p:spPr>
          <a:xfrm>
            <a:off x="1299925" y="5226331"/>
            <a:ext cx="1324451" cy="293283"/>
          </a:xfrm>
        </p:spPr>
        <p:txBody>
          <a:bodyPr/>
          <a:lstStyle/>
          <a:p>
            <a:r>
              <a:rPr lang="en-GB" dirty="0"/>
              <a:t>Date</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a:extLst>
              <a:ext uri="{FF2B5EF4-FFF2-40B4-BE49-F238E27FC236}">
                <a16:creationId xmlns:a16="http://schemas.microsoft.com/office/drawing/2014/main" id="{FF7C5D36-704F-86AA-4036-381ED624D55C}"/>
              </a:ext>
            </a:extLst>
          </p:cNvPr>
          <p:cNvSpPr txBox="1">
            <a:spLocks noChangeArrowheads="1"/>
          </p:cNvSpPr>
          <p:nvPr/>
        </p:nvSpPr>
        <p:spPr bwMode="auto">
          <a:xfrm>
            <a:off x="81619" y="1063734"/>
            <a:ext cx="368508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Comic Sans MS" panose="030F0702030302020204" pitchFamily="66" charset="0"/>
                <a:ea typeface="ＭＳ Ｐゴシック" panose="020B0600070205080204" pitchFamily="34" charset="-128"/>
              </a:defRPr>
            </a:lvl1pPr>
            <a:lvl2pPr marL="37931725" indent="-37474525">
              <a:defRPr sz="4400">
                <a:solidFill>
                  <a:schemeClr val="tx2"/>
                </a:solidFill>
                <a:latin typeface="Comic Sans MS" panose="030F0702030302020204" pitchFamily="66" charset="0"/>
                <a:ea typeface="ＭＳ Ｐゴシック" panose="020B0600070205080204" pitchFamily="34" charset="-128"/>
              </a:defRPr>
            </a:lvl2pPr>
            <a:lvl3pPr marL="1143000" indent="-228600">
              <a:defRPr sz="4400">
                <a:solidFill>
                  <a:schemeClr val="tx2"/>
                </a:solidFill>
                <a:latin typeface="Comic Sans MS" panose="030F0702030302020204" pitchFamily="66" charset="0"/>
                <a:ea typeface="ＭＳ Ｐゴシック" panose="020B0600070205080204" pitchFamily="34" charset="-128"/>
              </a:defRPr>
            </a:lvl3pPr>
            <a:lvl4pPr marL="1600200" indent="-228600">
              <a:defRPr sz="4400">
                <a:solidFill>
                  <a:schemeClr val="tx2"/>
                </a:solidFill>
                <a:latin typeface="Comic Sans MS" panose="030F0702030302020204" pitchFamily="66" charset="0"/>
                <a:ea typeface="ＭＳ Ｐゴシック" panose="020B0600070205080204" pitchFamily="34" charset="-128"/>
              </a:defRPr>
            </a:lvl4pPr>
            <a:lvl5pPr marL="2057400" indent="-228600">
              <a:defRPr sz="4400">
                <a:solidFill>
                  <a:schemeClr val="tx2"/>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9pPr>
          </a:lstStyle>
          <a:p>
            <a:pPr>
              <a:spcBef>
                <a:spcPct val="50000"/>
              </a:spcBef>
              <a:buFontTx/>
              <a:buChar char="•"/>
            </a:pPr>
            <a:r>
              <a:rPr lang="en-GB" altLang="en-US" sz="1994" dirty="0">
                <a:solidFill>
                  <a:schemeClr val="tx1"/>
                </a:solidFill>
              </a:rPr>
              <a:t>   I like  </a:t>
            </a:r>
          </a:p>
        </p:txBody>
      </p:sp>
      <p:sp>
        <p:nvSpPr>
          <p:cNvPr id="33796" name="Rectangle 2">
            <a:extLst>
              <a:ext uri="{FF2B5EF4-FFF2-40B4-BE49-F238E27FC236}">
                <a16:creationId xmlns:a16="http://schemas.microsoft.com/office/drawing/2014/main" id="{0DC35E20-BBFD-6BAC-A2DF-20FD6CE0558C}"/>
              </a:ext>
            </a:extLst>
          </p:cNvPr>
          <p:cNvSpPr>
            <a:spLocks noGrp="1" noChangeArrowheads="1"/>
          </p:cNvSpPr>
          <p:nvPr>
            <p:ph type="title"/>
          </p:nvPr>
        </p:nvSpPr>
        <p:spPr>
          <a:xfrm>
            <a:off x="860426" y="122677"/>
            <a:ext cx="3327336" cy="820754"/>
          </a:xfrm>
        </p:spPr>
        <p:txBody>
          <a:bodyPr>
            <a:normAutofit/>
          </a:bodyPr>
          <a:lstStyle/>
          <a:p>
            <a:pPr algn="ctr"/>
            <a:r>
              <a:rPr lang="en-GB" altLang="en-US" sz="2400" dirty="0">
                <a:solidFill>
                  <a:srgbClr val="FF6600"/>
                </a:solidFill>
                <a:latin typeface="Comic Sans MS" panose="030F0702030302020204" pitchFamily="66" charset="0"/>
                <a:ea typeface="ＭＳ Ｐゴシック" panose="020B0600070205080204" pitchFamily="34" charset="-128"/>
              </a:rPr>
              <a:t>Fun Things!</a:t>
            </a:r>
          </a:p>
        </p:txBody>
      </p:sp>
      <p:sp>
        <p:nvSpPr>
          <p:cNvPr id="33797" name="Rectangle 5">
            <a:extLst>
              <a:ext uri="{FF2B5EF4-FFF2-40B4-BE49-F238E27FC236}">
                <a16:creationId xmlns:a16="http://schemas.microsoft.com/office/drawing/2014/main" id="{D52F8673-3307-1ECD-CE61-A19BCF4E31A2}"/>
              </a:ext>
            </a:extLst>
          </p:cNvPr>
          <p:cNvSpPr>
            <a:spLocks noChangeArrowheads="1"/>
          </p:cNvSpPr>
          <p:nvPr/>
        </p:nvSpPr>
        <p:spPr bwMode="auto">
          <a:xfrm>
            <a:off x="157600" y="835791"/>
            <a:ext cx="3571109" cy="433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831" tIns="26915" rIns="53831" bIns="26915" anchor="ctr"/>
          <a:lstStyle>
            <a:lvl1pPr defTabSz="539750">
              <a:spcBef>
                <a:spcPct val="20000"/>
              </a:spcBef>
              <a:buChar char="•"/>
              <a:defRPr sz="1900">
                <a:solidFill>
                  <a:schemeClr val="tx1"/>
                </a:solidFill>
                <a:latin typeface="Comic Sans MS" panose="030F0702030302020204" pitchFamily="66" charset="0"/>
                <a:ea typeface="ＭＳ Ｐゴシック" panose="020B0600070205080204" pitchFamily="34" charset="-128"/>
              </a:defRPr>
            </a:lvl1pPr>
            <a:lvl2pPr marL="37931725" indent="-37474525" defTabSz="539750">
              <a:spcBef>
                <a:spcPct val="20000"/>
              </a:spcBef>
              <a:buChar char="–"/>
              <a:defRPr sz="1700">
                <a:solidFill>
                  <a:schemeClr val="tx1"/>
                </a:solidFill>
                <a:latin typeface="Comic Sans MS" panose="030F0702030302020204" pitchFamily="66" charset="0"/>
                <a:ea typeface="ＭＳ Ｐゴシック" panose="020B0600070205080204" pitchFamily="34" charset="-128"/>
              </a:defRPr>
            </a:lvl2pPr>
            <a:lvl3pPr marL="1143000" indent="-228600" defTabSz="539750">
              <a:spcBef>
                <a:spcPct val="20000"/>
              </a:spcBef>
              <a:buChar char="•"/>
              <a:defRPr sz="1400">
                <a:solidFill>
                  <a:schemeClr val="tx1"/>
                </a:solidFill>
                <a:latin typeface="Comic Sans MS" panose="030F0702030302020204" pitchFamily="66" charset="0"/>
                <a:ea typeface="ＭＳ Ｐゴシック" panose="020B0600070205080204" pitchFamily="34" charset="-128"/>
              </a:defRPr>
            </a:lvl3pPr>
            <a:lvl4pPr marL="1600200" indent="-228600" defTabSz="539750">
              <a:spcBef>
                <a:spcPct val="20000"/>
              </a:spcBef>
              <a:buChar char="–"/>
              <a:defRPr sz="1200">
                <a:solidFill>
                  <a:schemeClr val="tx1"/>
                </a:solidFill>
                <a:latin typeface="Comic Sans MS" panose="030F0702030302020204" pitchFamily="66" charset="0"/>
                <a:ea typeface="ＭＳ Ｐゴシック" panose="020B0600070205080204" pitchFamily="34" charset="-128"/>
              </a:defRPr>
            </a:lvl4pPr>
            <a:lvl5pPr marL="2057400" indent="-228600" defTabSz="539750">
              <a:spcBef>
                <a:spcPct val="20000"/>
              </a:spcBef>
              <a:buChar char="»"/>
              <a:defRPr sz="1200">
                <a:solidFill>
                  <a:schemeClr val="tx1"/>
                </a:solidFill>
                <a:latin typeface="Comic Sans MS" panose="030F0702030302020204" pitchFamily="66" charset="0"/>
                <a:ea typeface="ＭＳ Ｐゴシック" panose="020B0600070205080204" pitchFamily="34" charset="-128"/>
              </a:defRPr>
            </a:lvl5pPr>
            <a:lvl6pPr marL="2514600" indent="-228600" defTabSz="539750" eaLnBrk="0" fontAlgn="base" hangingPunct="0">
              <a:spcBef>
                <a:spcPct val="20000"/>
              </a:spcBef>
              <a:spcAft>
                <a:spcPct val="0"/>
              </a:spcAft>
              <a:buChar char="»"/>
              <a:defRPr sz="1200">
                <a:solidFill>
                  <a:schemeClr val="tx1"/>
                </a:solidFill>
                <a:latin typeface="Comic Sans MS" panose="030F0702030302020204" pitchFamily="66" charset="0"/>
                <a:ea typeface="ＭＳ Ｐゴシック" panose="020B0600070205080204" pitchFamily="34" charset="-128"/>
              </a:defRPr>
            </a:lvl6pPr>
            <a:lvl7pPr marL="2971800" indent="-228600" defTabSz="539750" eaLnBrk="0" fontAlgn="base" hangingPunct="0">
              <a:spcBef>
                <a:spcPct val="20000"/>
              </a:spcBef>
              <a:spcAft>
                <a:spcPct val="0"/>
              </a:spcAft>
              <a:buChar char="»"/>
              <a:defRPr sz="1200">
                <a:solidFill>
                  <a:schemeClr val="tx1"/>
                </a:solidFill>
                <a:latin typeface="Comic Sans MS" panose="030F0702030302020204" pitchFamily="66" charset="0"/>
                <a:ea typeface="ＭＳ Ｐゴシック" panose="020B0600070205080204" pitchFamily="34" charset="-128"/>
              </a:defRPr>
            </a:lvl7pPr>
            <a:lvl8pPr marL="3429000" indent="-228600" defTabSz="539750" eaLnBrk="0" fontAlgn="base" hangingPunct="0">
              <a:spcBef>
                <a:spcPct val="20000"/>
              </a:spcBef>
              <a:spcAft>
                <a:spcPct val="0"/>
              </a:spcAft>
              <a:buChar char="»"/>
              <a:defRPr sz="1200">
                <a:solidFill>
                  <a:schemeClr val="tx1"/>
                </a:solidFill>
                <a:latin typeface="Comic Sans MS" panose="030F0702030302020204" pitchFamily="66" charset="0"/>
                <a:ea typeface="ＭＳ Ｐゴシック" panose="020B0600070205080204" pitchFamily="34" charset="-128"/>
              </a:defRPr>
            </a:lvl8pPr>
            <a:lvl9pPr marL="3886200" indent="-228600" defTabSz="539750" eaLnBrk="0" fontAlgn="base" hangingPunct="0">
              <a:spcBef>
                <a:spcPct val="20000"/>
              </a:spcBef>
              <a:spcAft>
                <a:spcPct val="0"/>
              </a:spcAft>
              <a:buChar char="»"/>
              <a:defRPr sz="1200">
                <a:solidFill>
                  <a:schemeClr val="tx1"/>
                </a:solidFill>
                <a:latin typeface="Comic Sans MS" panose="030F0702030302020204" pitchFamily="66" charset="0"/>
                <a:ea typeface="ＭＳ Ｐゴシック" panose="020B0600070205080204" pitchFamily="34" charset="-128"/>
              </a:defRPr>
            </a:lvl9pPr>
          </a:lstStyle>
          <a:p>
            <a:pPr algn="ctr">
              <a:spcBef>
                <a:spcPct val="0"/>
              </a:spcBef>
              <a:buFontTx/>
              <a:buNone/>
            </a:pPr>
            <a:endParaRPr lang="en-GB" altLang="en-US" sz="2592">
              <a:solidFill>
                <a:schemeClr val="tx2"/>
              </a:solidFill>
            </a:endParaRPr>
          </a:p>
        </p:txBody>
      </p:sp>
      <p:pic>
        <p:nvPicPr>
          <p:cNvPr id="33798" name="Picture 7">
            <a:extLst>
              <a:ext uri="{FF2B5EF4-FFF2-40B4-BE49-F238E27FC236}">
                <a16:creationId xmlns:a16="http://schemas.microsoft.com/office/drawing/2014/main" id="{710DAE95-C43D-D731-3F89-72AAF6843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 y="37171"/>
            <a:ext cx="623230" cy="6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8">
            <a:extLst>
              <a:ext uri="{FF2B5EF4-FFF2-40B4-BE49-F238E27FC236}">
                <a16:creationId xmlns:a16="http://schemas.microsoft.com/office/drawing/2014/main" id="{8E511EAA-760C-559B-362D-EC7DD871A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834" y="455595"/>
            <a:ext cx="490876" cy="49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9">
            <a:extLst>
              <a:ext uri="{FF2B5EF4-FFF2-40B4-BE49-F238E27FC236}">
                <a16:creationId xmlns:a16="http://schemas.microsoft.com/office/drawing/2014/main" id="{B9799089-D7A3-F799-B900-B016729B6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431" y="1"/>
            <a:ext cx="490876" cy="49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0" descr="laugh">
            <a:extLst>
              <a:ext uri="{FF2B5EF4-FFF2-40B4-BE49-F238E27FC236}">
                <a16:creationId xmlns:a16="http://schemas.microsoft.com/office/drawing/2014/main" id="{0DF28C0A-D253-1229-1DC1-A1E4BEC50EED}"/>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465524" y="4045990"/>
            <a:ext cx="1210948" cy="929185"/>
          </a:xfrm>
          <a:noFill/>
        </p:spPr>
      </p:pic>
      <p:pic>
        <p:nvPicPr>
          <p:cNvPr id="3" name="Picture 2">
            <a:extLst>
              <a:ext uri="{FF2B5EF4-FFF2-40B4-BE49-F238E27FC236}">
                <a16:creationId xmlns:a16="http://schemas.microsoft.com/office/drawing/2014/main" id="{9B4C8A47-1870-DEF8-AE0C-CF9E5F7BA054}"/>
              </a:ext>
            </a:extLst>
          </p:cNvPr>
          <p:cNvPicPr>
            <a:picLocks noChangeAspect="1"/>
          </p:cNvPicPr>
          <p:nvPr/>
        </p:nvPicPr>
        <p:blipFill>
          <a:blip r:embed="rId5"/>
          <a:stretch>
            <a:fillRect/>
          </a:stretch>
        </p:blipFill>
        <p:spPr>
          <a:xfrm>
            <a:off x="81619" y="2080772"/>
            <a:ext cx="1051446" cy="929185"/>
          </a:xfrm>
          <a:prstGeom prst="rect">
            <a:avLst/>
          </a:prstGeom>
        </p:spPr>
      </p:pic>
      <p:sp>
        <p:nvSpPr>
          <p:cNvPr id="2" name="Date Placeholder 1">
            <a:extLst>
              <a:ext uri="{FF2B5EF4-FFF2-40B4-BE49-F238E27FC236}">
                <a16:creationId xmlns:a16="http://schemas.microsoft.com/office/drawing/2014/main" id="{C9E2ABAC-26EE-EAD5-4006-827234EFC964}"/>
              </a:ext>
            </a:extLst>
          </p:cNvPr>
          <p:cNvSpPr>
            <a:spLocks noGrp="1"/>
          </p:cNvSpPr>
          <p:nvPr>
            <p:ph type="dt" sz="half" idx="10"/>
          </p:nvPr>
        </p:nvSpPr>
        <p:spPr>
          <a:xfrm>
            <a:off x="3041332" y="5105681"/>
            <a:ext cx="882968" cy="293283"/>
          </a:xfrm>
        </p:spPr>
        <p:txBody>
          <a:bodyPr/>
          <a:lstStyle/>
          <a:p>
            <a:r>
              <a:rPr lang="en-GB" dirty="0"/>
              <a:t>CALL Scotland page 10</a:t>
            </a:r>
          </a:p>
        </p:txBody>
      </p:sp>
      <p:sp>
        <p:nvSpPr>
          <p:cNvPr id="4" name="Footer Placeholder 3">
            <a:extLst>
              <a:ext uri="{FF2B5EF4-FFF2-40B4-BE49-F238E27FC236}">
                <a16:creationId xmlns:a16="http://schemas.microsoft.com/office/drawing/2014/main" id="{93FFE3F2-1C4B-82D8-05B6-333DBECEA1DE}"/>
              </a:ext>
            </a:extLst>
          </p:cNvPr>
          <p:cNvSpPr>
            <a:spLocks noGrp="1"/>
          </p:cNvSpPr>
          <p:nvPr>
            <p:ph type="ftr" sz="quarter" idx="11"/>
          </p:nvPr>
        </p:nvSpPr>
        <p:spPr/>
        <p:txBody>
          <a:bodyPr/>
          <a:lstStyle/>
          <a:p>
            <a:r>
              <a:rPr lang="en-GB"/>
              <a:t>Date</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103559F9-D50D-F893-51D0-90616470C122}"/>
              </a:ext>
            </a:extLst>
          </p:cNvPr>
          <p:cNvSpPr>
            <a:spLocks noGrp="1" noChangeArrowheads="1"/>
          </p:cNvSpPr>
          <p:nvPr>
            <p:ph type="title"/>
          </p:nvPr>
        </p:nvSpPr>
        <p:spPr>
          <a:xfrm>
            <a:off x="298483" y="55401"/>
            <a:ext cx="3327336" cy="888029"/>
          </a:xfrm>
        </p:spPr>
        <p:txBody>
          <a:bodyPr>
            <a:normAutofit/>
          </a:bodyPr>
          <a:lstStyle/>
          <a:p>
            <a:r>
              <a:rPr lang="en-GB" altLang="en-US" sz="2400" dirty="0">
                <a:latin typeface="Comic Sans MS" panose="030F0702030302020204" pitchFamily="66" charset="0"/>
                <a:ea typeface="ＭＳ Ｐゴシック" panose="020B0600070205080204" pitchFamily="34" charset="-128"/>
              </a:rPr>
              <a:t>I like going to.. </a:t>
            </a:r>
          </a:p>
        </p:txBody>
      </p:sp>
      <p:sp>
        <p:nvSpPr>
          <p:cNvPr id="34821" name="Text Box 12">
            <a:extLst>
              <a:ext uri="{FF2B5EF4-FFF2-40B4-BE49-F238E27FC236}">
                <a16:creationId xmlns:a16="http://schemas.microsoft.com/office/drawing/2014/main" id="{039BB191-72CF-D4F4-B717-3CC3FA44FB7F}"/>
              </a:ext>
            </a:extLst>
          </p:cNvPr>
          <p:cNvSpPr txBox="1">
            <a:spLocks noChangeArrowheads="1"/>
          </p:cNvSpPr>
          <p:nvPr/>
        </p:nvSpPr>
        <p:spPr bwMode="auto">
          <a:xfrm>
            <a:off x="81620" y="987753"/>
            <a:ext cx="2659336" cy="425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2100" indent="-292100">
              <a:defRPr sz="4400">
                <a:solidFill>
                  <a:schemeClr val="tx2"/>
                </a:solidFill>
                <a:latin typeface="Comic Sans MS" panose="030F0702030302020204" pitchFamily="66" charset="0"/>
                <a:ea typeface="ＭＳ Ｐゴシック" panose="020B0600070205080204" pitchFamily="34" charset="-128"/>
              </a:defRPr>
            </a:lvl1pPr>
            <a:lvl2pPr marL="37931725" indent="-37474525">
              <a:defRPr sz="4400">
                <a:solidFill>
                  <a:schemeClr val="tx2"/>
                </a:solidFill>
                <a:latin typeface="Comic Sans MS" panose="030F0702030302020204" pitchFamily="66" charset="0"/>
                <a:ea typeface="ＭＳ Ｐゴシック" panose="020B0600070205080204" pitchFamily="34" charset="-128"/>
              </a:defRPr>
            </a:lvl2pPr>
            <a:lvl3pPr marL="1143000" indent="-228600">
              <a:defRPr sz="4400">
                <a:solidFill>
                  <a:schemeClr val="tx2"/>
                </a:solidFill>
                <a:latin typeface="Comic Sans MS" panose="030F0702030302020204" pitchFamily="66" charset="0"/>
                <a:ea typeface="ＭＳ Ｐゴシック" panose="020B0600070205080204" pitchFamily="34" charset="-128"/>
              </a:defRPr>
            </a:lvl3pPr>
            <a:lvl4pPr marL="1600200" indent="-228600">
              <a:defRPr sz="4400">
                <a:solidFill>
                  <a:schemeClr val="tx2"/>
                </a:solidFill>
                <a:latin typeface="Comic Sans MS" panose="030F0702030302020204" pitchFamily="66" charset="0"/>
                <a:ea typeface="ＭＳ Ｐゴシック" panose="020B0600070205080204" pitchFamily="34" charset="-128"/>
              </a:defRPr>
            </a:lvl4pPr>
            <a:lvl5pPr marL="2057400" indent="-228600">
              <a:defRPr sz="4400">
                <a:solidFill>
                  <a:schemeClr val="tx2"/>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9pPr>
          </a:lstStyle>
          <a:p>
            <a:pPr>
              <a:spcBef>
                <a:spcPct val="50000"/>
              </a:spcBef>
              <a:buFontTx/>
              <a:buChar char="•"/>
            </a:pPr>
            <a:r>
              <a:rPr lang="en-GB" altLang="en-US" sz="1795" dirty="0"/>
              <a:t>Swimming              (I’m  brilliant!)</a:t>
            </a:r>
          </a:p>
          <a:p>
            <a:pPr>
              <a:spcBef>
                <a:spcPct val="50000"/>
              </a:spcBef>
              <a:buFontTx/>
              <a:buChar char="•"/>
            </a:pPr>
            <a:endParaRPr lang="en-GB" altLang="en-US" sz="1795" dirty="0"/>
          </a:p>
        </p:txBody>
      </p:sp>
      <p:pic>
        <p:nvPicPr>
          <p:cNvPr id="5" name="Picture 4">
            <a:extLst>
              <a:ext uri="{FF2B5EF4-FFF2-40B4-BE49-F238E27FC236}">
                <a16:creationId xmlns:a16="http://schemas.microsoft.com/office/drawing/2014/main" id="{80E185C1-8182-CD9B-9FBA-01F123638F04}"/>
              </a:ext>
            </a:extLst>
          </p:cNvPr>
          <p:cNvPicPr>
            <a:picLocks noChangeAspect="1"/>
          </p:cNvPicPr>
          <p:nvPr/>
        </p:nvPicPr>
        <p:blipFill>
          <a:blip r:embed="rId3"/>
          <a:stretch>
            <a:fillRect/>
          </a:stretch>
        </p:blipFill>
        <p:spPr>
          <a:xfrm>
            <a:off x="2680804" y="1030453"/>
            <a:ext cx="862702" cy="705847"/>
          </a:xfrm>
          <a:prstGeom prst="rect">
            <a:avLst/>
          </a:prstGeom>
        </p:spPr>
      </p:pic>
      <p:pic>
        <p:nvPicPr>
          <p:cNvPr id="9" name="Picture 8">
            <a:extLst>
              <a:ext uri="{FF2B5EF4-FFF2-40B4-BE49-F238E27FC236}">
                <a16:creationId xmlns:a16="http://schemas.microsoft.com/office/drawing/2014/main" id="{67A1D2F4-8914-F1B9-7E3B-3AB366D30CF7}"/>
              </a:ext>
            </a:extLst>
          </p:cNvPr>
          <p:cNvPicPr>
            <a:picLocks noChangeAspect="1"/>
          </p:cNvPicPr>
          <p:nvPr/>
        </p:nvPicPr>
        <p:blipFill>
          <a:blip r:embed="rId4"/>
          <a:stretch>
            <a:fillRect/>
          </a:stretch>
        </p:blipFill>
        <p:spPr>
          <a:xfrm>
            <a:off x="2831745" y="2105111"/>
            <a:ext cx="777682" cy="705848"/>
          </a:xfrm>
          <a:prstGeom prst="rect">
            <a:avLst/>
          </a:prstGeom>
        </p:spPr>
      </p:pic>
      <p:sp>
        <p:nvSpPr>
          <p:cNvPr id="2" name="Date Placeholder 1">
            <a:extLst>
              <a:ext uri="{FF2B5EF4-FFF2-40B4-BE49-F238E27FC236}">
                <a16:creationId xmlns:a16="http://schemas.microsoft.com/office/drawing/2014/main" id="{5892946C-BD4E-7CC6-C2CA-5C8623063690}"/>
              </a:ext>
            </a:extLst>
          </p:cNvPr>
          <p:cNvSpPr>
            <a:spLocks noGrp="1"/>
          </p:cNvSpPr>
          <p:nvPr>
            <p:ph type="dt" sz="half" idx="10"/>
          </p:nvPr>
        </p:nvSpPr>
        <p:spPr>
          <a:xfrm>
            <a:off x="3041332" y="5105681"/>
            <a:ext cx="882968" cy="293283"/>
          </a:xfrm>
        </p:spPr>
        <p:txBody>
          <a:bodyPr/>
          <a:lstStyle/>
          <a:p>
            <a:r>
              <a:rPr lang="en-GB" dirty="0"/>
              <a:t>CALL Scotland page 11</a:t>
            </a:r>
          </a:p>
        </p:txBody>
      </p:sp>
      <p:sp>
        <p:nvSpPr>
          <p:cNvPr id="3" name="Footer Placeholder 2">
            <a:extLst>
              <a:ext uri="{FF2B5EF4-FFF2-40B4-BE49-F238E27FC236}">
                <a16:creationId xmlns:a16="http://schemas.microsoft.com/office/drawing/2014/main" id="{0F91FA86-0AEE-E688-6131-BD7B33BA3A29}"/>
              </a:ext>
            </a:extLst>
          </p:cNvPr>
          <p:cNvSpPr>
            <a:spLocks noGrp="1"/>
          </p:cNvSpPr>
          <p:nvPr>
            <p:ph type="ftr" sz="quarter" idx="11"/>
          </p:nvPr>
        </p:nvSpPr>
        <p:spPr/>
        <p:txBody>
          <a:bodyPr/>
          <a:lstStyle/>
          <a:p>
            <a:r>
              <a:rPr lang="en-GB"/>
              <a:t>Date</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8E61BAD5-5DC1-423F-2C1A-F5F3443FE166}"/>
              </a:ext>
            </a:extLst>
          </p:cNvPr>
          <p:cNvSpPr>
            <a:spLocks noGrp="1" noChangeArrowheads="1"/>
          </p:cNvSpPr>
          <p:nvPr>
            <p:ph type="title"/>
          </p:nvPr>
        </p:nvSpPr>
        <p:spPr>
          <a:xfrm>
            <a:off x="298483" y="151962"/>
            <a:ext cx="3327336" cy="531867"/>
          </a:xfrm>
        </p:spPr>
        <p:txBody>
          <a:bodyPr>
            <a:normAutofit/>
          </a:bodyPr>
          <a:lstStyle/>
          <a:p>
            <a:r>
              <a:rPr lang="en-GB" altLang="en-US" sz="2400">
                <a:latin typeface="Comic Sans MS" panose="030F0702030302020204" pitchFamily="66" charset="0"/>
                <a:ea typeface="ＭＳ Ｐゴシック" panose="020B0600070205080204" pitchFamily="34" charset="-128"/>
              </a:rPr>
              <a:t>I can’t stand it! </a:t>
            </a:r>
          </a:p>
        </p:txBody>
      </p:sp>
      <p:sp>
        <p:nvSpPr>
          <p:cNvPr id="35844" name="Rectangle 3">
            <a:extLst>
              <a:ext uri="{FF2B5EF4-FFF2-40B4-BE49-F238E27FC236}">
                <a16:creationId xmlns:a16="http://schemas.microsoft.com/office/drawing/2014/main" id="{6568EA8F-69CD-E6C5-116C-18E427E54EB8}"/>
              </a:ext>
            </a:extLst>
          </p:cNvPr>
          <p:cNvSpPr>
            <a:spLocks noGrp="1" noChangeArrowheads="1"/>
          </p:cNvSpPr>
          <p:nvPr>
            <p:ph type="body" idx="1"/>
          </p:nvPr>
        </p:nvSpPr>
        <p:spPr>
          <a:xfrm>
            <a:off x="81619" y="1747563"/>
            <a:ext cx="3723071" cy="3495128"/>
          </a:xfrm>
        </p:spPr>
        <p:txBody>
          <a:bodyPr/>
          <a:lstStyle/>
          <a:p>
            <a:pPr>
              <a:lnSpc>
                <a:spcPct val="90000"/>
              </a:lnSpc>
            </a:pPr>
            <a:r>
              <a:rPr lang="en-GB" altLang="en-US" sz="1496" i="1" dirty="0">
                <a:solidFill>
                  <a:schemeClr val="tx2"/>
                </a:solidFill>
                <a:ea typeface="ＭＳ Ｐゴシック" panose="020B0600070205080204" pitchFamily="34" charset="-128"/>
              </a:rPr>
              <a:t>Delete and add your own text here</a:t>
            </a:r>
            <a:endParaRPr lang="en-GB" altLang="en-US" dirty="0">
              <a:ea typeface="ＭＳ Ｐゴシック" panose="020B0600070205080204" pitchFamily="34" charset="-128"/>
            </a:endParaRPr>
          </a:p>
          <a:p>
            <a:pPr>
              <a:lnSpc>
                <a:spcPct val="90000"/>
              </a:lnSpc>
            </a:pPr>
            <a:endParaRPr lang="en-GB" altLang="en-US" dirty="0">
              <a:ea typeface="ＭＳ Ｐゴシック" panose="020B0600070205080204" pitchFamily="34" charset="-128"/>
            </a:endParaRPr>
          </a:p>
          <a:p>
            <a:pPr>
              <a:lnSpc>
                <a:spcPct val="90000"/>
              </a:lnSpc>
            </a:pPr>
            <a:endParaRPr lang="en-GB" altLang="en-US" dirty="0">
              <a:ea typeface="ＭＳ Ｐゴシック" panose="020B0600070205080204" pitchFamily="34" charset="-128"/>
            </a:endParaRPr>
          </a:p>
          <a:p>
            <a:pPr>
              <a:lnSpc>
                <a:spcPct val="90000"/>
              </a:lnSpc>
            </a:pPr>
            <a:endParaRPr lang="en-GB" altLang="en-US" dirty="0">
              <a:ea typeface="ＭＳ Ｐゴシック" panose="020B0600070205080204" pitchFamily="34" charset="-128"/>
            </a:endParaRPr>
          </a:p>
          <a:p>
            <a:pPr>
              <a:lnSpc>
                <a:spcPct val="90000"/>
              </a:lnSpc>
            </a:pPr>
            <a:endParaRPr lang="en-GB" altLang="en-US" dirty="0">
              <a:ea typeface="ＭＳ Ｐゴシック" panose="020B0600070205080204" pitchFamily="34" charset="-128"/>
            </a:endParaRPr>
          </a:p>
          <a:p>
            <a:pPr>
              <a:lnSpc>
                <a:spcPct val="90000"/>
              </a:lnSpc>
            </a:pPr>
            <a:endParaRPr lang="en-GB" altLang="en-US" dirty="0">
              <a:ea typeface="ＭＳ Ｐゴシック" panose="020B0600070205080204" pitchFamily="34" charset="-128"/>
            </a:endParaRPr>
          </a:p>
          <a:p>
            <a:pPr algn="ctr">
              <a:lnSpc>
                <a:spcPct val="90000"/>
              </a:lnSpc>
              <a:buFontTx/>
              <a:buNone/>
            </a:pPr>
            <a:endParaRPr lang="en-GB" altLang="en-US" dirty="0">
              <a:ea typeface="ＭＳ Ｐゴシック" panose="020B0600070205080204" pitchFamily="34" charset="-128"/>
            </a:endParaRPr>
          </a:p>
          <a:p>
            <a:pPr algn="ctr">
              <a:lnSpc>
                <a:spcPct val="90000"/>
              </a:lnSpc>
              <a:buFontTx/>
              <a:buNone/>
            </a:pPr>
            <a:endParaRPr lang="en-GB" altLang="en-US" dirty="0">
              <a:ea typeface="ＭＳ Ｐゴシック" panose="020B0600070205080204" pitchFamily="34" charset="-128"/>
            </a:endParaRPr>
          </a:p>
          <a:p>
            <a:pPr algn="ctr">
              <a:lnSpc>
                <a:spcPct val="90000"/>
              </a:lnSpc>
              <a:buFontTx/>
              <a:buNone/>
            </a:pPr>
            <a:endParaRPr lang="en-GB" altLang="en-US" dirty="0">
              <a:ea typeface="ＭＳ Ｐゴシック" panose="020B0600070205080204" pitchFamily="34" charset="-128"/>
            </a:endParaRPr>
          </a:p>
          <a:p>
            <a:pPr algn="ctr">
              <a:lnSpc>
                <a:spcPct val="90000"/>
              </a:lnSpc>
              <a:buFontTx/>
              <a:buNone/>
            </a:pPr>
            <a:r>
              <a:rPr lang="en-GB" altLang="en-US" sz="2000" dirty="0">
                <a:latin typeface="Comic Sans MS" panose="030F0702030302020204" pitchFamily="66" charset="0"/>
                <a:ea typeface="ＭＳ Ｐゴシック" panose="020B0600070205080204" pitchFamily="34" charset="-128"/>
              </a:rPr>
              <a:t>So don’t say you haven’t been warned….</a:t>
            </a:r>
          </a:p>
        </p:txBody>
      </p:sp>
      <p:pic>
        <p:nvPicPr>
          <p:cNvPr id="3" name="Picture 2">
            <a:extLst>
              <a:ext uri="{FF2B5EF4-FFF2-40B4-BE49-F238E27FC236}">
                <a16:creationId xmlns:a16="http://schemas.microsoft.com/office/drawing/2014/main" id="{A569D0DE-4AF0-E559-2815-9CAE2DAA66E8}"/>
              </a:ext>
            </a:extLst>
          </p:cNvPr>
          <p:cNvPicPr>
            <a:picLocks noChangeAspect="1"/>
          </p:cNvPicPr>
          <p:nvPr/>
        </p:nvPicPr>
        <p:blipFill>
          <a:blip r:embed="rId3"/>
          <a:stretch>
            <a:fillRect/>
          </a:stretch>
        </p:blipFill>
        <p:spPr>
          <a:xfrm>
            <a:off x="1466752" y="602812"/>
            <a:ext cx="990795" cy="913642"/>
          </a:xfrm>
          <a:prstGeom prst="rect">
            <a:avLst/>
          </a:prstGeom>
        </p:spPr>
      </p:pic>
      <p:sp>
        <p:nvSpPr>
          <p:cNvPr id="2" name="Date Placeholder 1">
            <a:extLst>
              <a:ext uri="{FF2B5EF4-FFF2-40B4-BE49-F238E27FC236}">
                <a16:creationId xmlns:a16="http://schemas.microsoft.com/office/drawing/2014/main" id="{E97153BD-BC58-F078-A678-E8121EFCC661}"/>
              </a:ext>
            </a:extLst>
          </p:cNvPr>
          <p:cNvSpPr>
            <a:spLocks noGrp="1"/>
          </p:cNvSpPr>
          <p:nvPr>
            <p:ph type="dt" sz="half" idx="10"/>
          </p:nvPr>
        </p:nvSpPr>
        <p:spPr>
          <a:xfrm>
            <a:off x="3041332" y="5105681"/>
            <a:ext cx="882968" cy="293283"/>
          </a:xfrm>
        </p:spPr>
        <p:txBody>
          <a:bodyPr/>
          <a:lstStyle/>
          <a:p>
            <a:r>
              <a:rPr lang="en-GB"/>
              <a:t>CALL Scotland page 12</a:t>
            </a:r>
          </a:p>
        </p:txBody>
      </p:sp>
      <p:sp>
        <p:nvSpPr>
          <p:cNvPr id="4" name="Footer Placeholder 3">
            <a:extLst>
              <a:ext uri="{FF2B5EF4-FFF2-40B4-BE49-F238E27FC236}">
                <a16:creationId xmlns:a16="http://schemas.microsoft.com/office/drawing/2014/main" id="{12DDC3AB-E3BC-3FCD-0273-6784A9C0BB5C}"/>
              </a:ext>
            </a:extLst>
          </p:cNvPr>
          <p:cNvSpPr>
            <a:spLocks noGrp="1"/>
          </p:cNvSpPr>
          <p:nvPr>
            <p:ph type="ftr" sz="quarter" idx="11"/>
          </p:nvPr>
        </p:nvSpPr>
        <p:spPr/>
        <p:txBody>
          <a:bodyPr/>
          <a:lstStyle/>
          <a:p>
            <a:r>
              <a:rPr lang="en-GB"/>
              <a:t>Date</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8E61BAD5-5DC1-423F-2C1A-F5F3443FE166}"/>
              </a:ext>
            </a:extLst>
          </p:cNvPr>
          <p:cNvSpPr>
            <a:spLocks noGrp="1" noChangeArrowheads="1"/>
          </p:cNvSpPr>
          <p:nvPr>
            <p:ph type="title"/>
          </p:nvPr>
        </p:nvSpPr>
        <p:spPr>
          <a:xfrm>
            <a:off x="658797" y="99082"/>
            <a:ext cx="2549333" cy="740151"/>
          </a:xfrm>
        </p:spPr>
        <p:txBody>
          <a:bodyPr>
            <a:normAutofit fontScale="90000"/>
          </a:bodyPr>
          <a:lstStyle/>
          <a:p>
            <a:pPr algn="ctr"/>
            <a:r>
              <a:rPr lang="en-GB" altLang="en-US" sz="2400" dirty="0">
                <a:latin typeface="Comic Sans MS" panose="030F0702030302020204" pitchFamily="66" charset="0"/>
                <a:ea typeface="ＭＳ Ｐゴシック" panose="020B0600070205080204" pitchFamily="34" charset="-128"/>
              </a:rPr>
              <a:t>I’m working on this….</a:t>
            </a:r>
          </a:p>
        </p:txBody>
      </p:sp>
      <p:sp>
        <p:nvSpPr>
          <p:cNvPr id="2" name="Date Placeholder 1">
            <a:extLst>
              <a:ext uri="{FF2B5EF4-FFF2-40B4-BE49-F238E27FC236}">
                <a16:creationId xmlns:a16="http://schemas.microsoft.com/office/drawing/2014/main" id="{E97153BD-BC58-F078-A678-E8121EFCC661}"/>
              </a:ext>
            </a:extLst>
          </p:cNvPr>
          <p:cNvSpPr>
            <a:spLocks noGrp="1"/>
          </p:cNvSpPr>
          <p:nvPr>
            <p:ph type="dt" sz="half" idx="10"/>
          </p:nvPr>
        </p:nvSpPr>
        <p:spPr>
          <a:xfrm>
            <a:off x="3041332" y="5105681"/>
            <a:ext cx="882968" cy="293283"/>
          </a:xfrm>
        </p:spPr>
        <p:txBody>
          <a:bodyPr/>
          <a:lstStyle/>
          <a:p>
            <a:r>
              <a:rPr lang="en-GB" dirty="0"/>
              <a:t>CALL Scotland page 13</a:t>
            </a:r>
          </a:p>
        </p:txBody>
      </p:sp>
      <p:sp>
        <p:nvSpPr>
          <p:cNvPr id="4" name="Footer Placeholder 3">
            <a:extLst>
              <a:ext uri="{FF2B5EF4-FFF2-40B4-BE49-F238E27FC236}">
                <a16:creationId xmlns:a16="http://schemas.microsoft.com/office/drawing/2014/main" id="{12DDC3AB-E3BC-3FCD-0273-6784A9C0BB5C}"/>
              </a:ext>
            </a:extLst>
          </p:cNvPr>
          <p:cNvSpPr>
            <a:spLocks noGrp="1"/>
          </p:cNvSpPr>
          <p:nvPr>
            <p:ph type="ftr" sz="quarter" idx="11"/>
          </p:nvPr>
        </p:nvSpPr>
        <p:spPr/>
        <p:txBody>
          <a:bodyPr/>
          <a:lstStyle/>
          <a:p>
            <a:r>
              <a:rPr lang="en-GB"/>
              <a:t>Date</a:t>
            </a:r>
          </a:p>
        </p:txBody>
      </p:sp>
      <p:sp>
        <p:nvSpPr>
          <p:cNvPr id="6" name="Content Placeholder 5">
            <a:extLst>
              <a:ext uri="{FF2B5EF4-FFF2-40B4-BE49-F238E27FC236}">
                <a16:creationId xmlns:a16="http://schemas.microsoft.com/office/drawing/2014/main" id="{31D8D7D2-10DA-D74D-7A71-F7F48E6BAA72}"/>
              </a:ext>
            </a:extLst>
          </p:cNvPr>
          <p:cNvSpPr>
            <a:spLocks noGrp="1"/>
          </p:cNvSpPr>
          <p:nvPr>
            <p:ph idx="1"/>
          </p:nvPr>
        </p:nvSpPr>
        <p:spPr>
          <a:xfrm>
            <a:off x="241110" y="1147169"/>
            <a:ext cx="3435540" cy="3495172"/>
          </a:xfrm>
        </p:spPr>
        <p:txBody>
          <a:bodyPr/>
          <a:lstStyle/>
          <a:p>
            <a:endParaRPr lang="en-GB" dirty="0">
              <a:latin typeface="Comic Sans MS" panose="030F0702030302020204" pitchFamily="66" charset="0"/>
            </a:endParaRPr>
          </a:p>
        </p:txBody>
      </p:sp>
      <p:pic>
        <p:nvPicPr>
          <p:cNvPr id="8" name="Picture 7">
            <a:extLst>
              <a:ext uri="{FF2B5EF4-FFF2-40B4-BE49-F238E27FC236}">
                <a16:creationId xmlns:a16="http://schemas.microsoft.com/office/drawing/2014/main" id="{7B6D3C9B-A1D7-6887-8978-0D12782CEC83}"/>
              </a:ext>
            </a:extLst>
          </p:cNvPr>
          <p:cNvPicPr>
            <a:picLocks noChangeAspect="1"/>
          </p:cNvPicPr>
          <p:nvPr/>
        </p:nvPicPr>
        <p:blipFill>
          <a:blip r:embed="rId3"/>
          <a:stretch>
            <a:fillRect/>
          </a:stretch>
        </p:blipFill>
        <p:spPr>
          <a:xfrm>
            <a:off x="3036694" y="202250"/>
            <a:ext cx="639956" cy="740151"/>
          </a:xfrm>
          <a:prstGeom prst="rect">
            <a:avLst/>
          </a:prstGeom>
        </p:spPr>
      </p:pic>
    </p:spTree>
    <p:custDataLst>
      <p:tags r:id="rId1"/>
    </p:custDataLst>
    <p:extLst>
      <p:ext uri="{BB962C8B-B14F-4D97-AF65-F5344CB8AC3E}">
        <p14:creationId xmlns:p14="http://schemas.microsoft.com/office/powerpoint/2010/main" val="852012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B91D82EC-D9A1-CD60-D3AA-BE5D9736D122}"/>
              </a:ext>
            </a:extLst>
          </p:cNvPr>
          <p:cNvSpPr>
            <a:spLocks noGrp="1" noChangeArrowheads="1"/>
          </p:cNvSpPr>
          <p:nvPr>
            <p:ph type="body" idx="1"/>
          </p:nvPr>
        </p:nvSpPr>
        <p:spPr>
          <a:xfrm>
            <a:off x="157655" y="1260530"/>
            <a:ext cx="3590104" cy="3914720"/>
          </a:xfrm>
        </p:spPr>
        <p:txBody>
          <a:bodyPr/>
          <a:lstStyle/>
          <a:p>
            <a:endParaRPr lang="en-GB" altLang="en-US" dirty="0">
              <a:latin typeface="Comic Sans MS" panose="030F0702030302020204" pitchFamily="66" charset="0"/>
              <a:ea typeface="ＭＳ Ｐゴシック" panose="020B0600070205080204" pitchFamily="34" charset="-128"/>
            </a:endParaRPr>
          </a:p>
        </p:txBody>
      </p:sp>
      <p:sp>
        <p:nvSpPr>
          <p:cNvPr id="37892" name="Rectangle 4">
            <a:extLst>
              <a:ext uri="{FF2B5EF4-FFF2-40B4-BE49-F238E27FC236}">
                <a16:creationId xmlns:a16="http://schemas.microsoft.com/office/drawing/2014/main" id="{646468C0-598F-B453-1CCD-BBD690530D40}"/>
              </a:ext>
            </a:extLst>
          </p:cNvPr>
          <p:cNvSpPr>
            <a:spLocks noChangeArrowheads="1"/>
          </p:cNvSpPr>
          <p:nvPr/>
        </p:nvSpPr>
        <p:spPr bwMode="auto">
          <a:xfrm>
            <a:off x="673516" y="235857"/>
            <a:ext cx="3083686" cy="59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831" tIns="26915" rIns="53831" bIns="26915" anchor="ctr"/>
          <a:lstStyle>
            <a:lvl1pPr>
              <a:defRPr sz="4400">
                <a:solidFill>
                  <a:schemeClr val="tx2"/>
                </a:solidFill>
                <a:latin typeface="Comic Sans MS" panose="030F0702030302020204" pitchFamily="66" charset="0"/>
                <a:ea typeface="ＭＳ Ｐゴシック" panose="020B0600070205080204" pitchFamily="34" charset="-128"/>
              </a:defRPr>
            </a:lvl1pPr>
            <a:lvl2pPr marL="37931725" indent="-37474525">
              <a:defRPr sz="4400">
                <a:solidFill>
                  <a:schemeClr val="tx2"/>
                </a:solidFill>
                <a:latin typeface="Comic Sans MS" panose="030F0702030302020204" pitchFamily="66" charset="0"/>
                <a:ea typeface="ＭＳ Ｐゴシック" panose="020B0600070205080204" pitchFamily="34" charset="-128"/>
              </a:defRPr>
            </a:lvl2pPr>
            <a:lvl3pPr marL="1143000" indent="-228600">
              <a:defRPr sz="4400">
                <a:solidFill>
                  <a:schemeClr val="tx2"/>
                </a:solidFill>
                <a:latin typeface="Comic Sans MS" panose="030F0702030302020204" pitchFamily="66" charset="0"/>
                <a:ea typeface="ＭＳ Ｐゴシック" panose="020B0600070205080204" pitchFamily="34" charset="-128"/>
              </a:defRPr>
            </a:lvl3pPr>
            <a:lvl4pPr marL="1600200" indent="-228600">
              <a:defRPr sz="4400">
                <a:solidFill>
                  <a:schemeClr val="tx2"/>
                </a:solidFill>
                <a:latin typeface="Comic Sans MS" panose="030F0702030302020204" pitchFamily="66" charset="0"/>
                <a:ea typeface="ＭＳ Ｐゴシック" panose="020B0600070205080204" pitchFamily="34" charset="-128"/>
              </a:defRPr>
            </a:lvl4pPr>
            <a:lvl5pPr marL="2057400" indent="-228600">
              <a:defRPr sz="4400">
                <a:solidFill>
                  <a:schemeClr val="tx2"/>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9pPr>
          </a:lstStyle>
          <a:p>
            <a:pPr algn="r"/>
            <a:r>
              <a:rPr lang="en-GB" altLang="en-US" sz="2400" dirty="0"/>
              <a:t>Help me please!</a:t>
            </a:r>
          </a:p>
        </p:txBody>
      </p:sp>
      <p:pic>
        <p:nvPicPr>
          <p:cNvPr id="37893" name="Picture 5" descr="I need help">
            <a:extLst>
              <a:ext uri="{FF2B5EF4-FFF2-40B4-BE49-F238E27FC236}">
                <a16:creationId xmlns:a16="http://schemas.microsoft.com/office/drawing/2014/main" id="{F71D502F-83BF-D591-9159-E6D3EC9EC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98" y="240606"/>
            <a:ext cx="1291678" cy="104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580D6EE6-7F7D-B26A-847D-DDF0B4F7DEC9}"/>
              </a:ext>
            </a:extLst>
          </p:cNvPr>
          <p:cNvSpPr>
            <a:spLocks noGrp="1"/>
          </p:cNvSpPr>
          <p:nvPr>
            <p:ph type="dt" sz="half" idx="10"/>
          </p:nvPr>
        </p:nvSpPr>
        <p:spPr>
          <a:xfrm>
            <a:off x="3041332" y="5105681"/>
            <a:ext cx="882968" cy="293283"/>
          </a:xfrm>
        </p:spPr>
        <p:txBody>
          <a:bodyPr/>
          <a:lstStyle/>
          <a:p>
            <a:r>
              <a:rPr lang="en-GB"/>
              <a:t>CALL Scotland page 14</a:t>
            </a:r>
          </a:p>
        </p:txBody>
      </p:sp>
      <p:sp>
        <p:nvSpPr>
          <p:cNvPr id="3" name="Footer Placeholder 2">
            <a:extLst>
              <a:ext uri="{FF2B5EF4-FFF2-40B4-BE49-F238E27FC236}">
                <a16:creationId xmlns:a16="http://schemas.microsoft.com/office/drawing/2014/main" id="{5EABD47B-FB2E-03DF-D946-049AB0FBEB68}"/>
              </a:ext>
            </a:extLst>
          </p:cNvPr>
          <p:cNvSpPr>
            <a:spLocks noGrp="1"/>
          </p:cNvSpPr>
          <p:nvPr>
            <p:ph type="ftr" sz="quarter" idx="11"/>
          </p:nvPr>
        </p:nvSpPr>
        <p:spPr/>
        <p:txBody>
          <a:bodyPr/>
          <a:lstStyle/>
          <a:p>
            <a:r>
              <a:rPr lang="en-GB"/>
              <a:t>Date</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8F32A45B-381C-FB51-11BA-A2A65169E5C1}"/>
              </a:ext>
            </a:extLst>
          </p:cNvPr>
          <p:cNvSpPr>
            <a:spLocks noGrp="1" noChangeArrowheads="1"/>
          </p:cNvSpPr>
          <p:nvPr>
            <p:ph type="title"/>
          </p:nvPr>
        </p:nvSpPr>
        <p:spPr>
          <a:xfrm>
            <a:off x="298483" y="85956"/>
            <a:ext cx="3327336" cy="715010"/>
          </a:xfrm>
        </p:spPr>
        <p:txBody>
          <a:bodyPr>
            <a:normAutofit/>
          </a:bodyPr>
          <a:lstStyle/>
          <a:p>
            <a:pPr algn="ctr"/>
            <a:r>
              <a:rPr lang="en-GB" altLang="en-US" sz="2400" dirty="0">
                <a:latin typeface="Comic Sans MS" panose="030F0702030302020204" pitchFamily="66" charset="0"/>
                <a:ea typeface="ＭＳ Ｐゴシック" panose="020B0600070205080204" pitchFamily="34" charset="-128"/>
              </a:rPr>
              <a:t>Eating and Drinking</a:t>
            </a:r>
            <a:endParaRPr lang="en-US" altLang="en-US" sz="2400" dirty="0">
              <a:latin typeface="Comic Sans MS" panose="030F0702030302020204" pitchFamily="66" charset="0"/>
              <a:ea typeface="ＭＳ Ｐゴシック" panose="020B0600070205080204" pitchFamily="34" charset="-128"/>
            </a:endParaRPr>
          </a:p>
        </p:txBody>
      </p:sp>
      <p:sp>
        <p:nvSpPr>
          <p:cNvPr id="38916" name="Rectangle 3">
            <a:extLst>
              <a:ext uri="{FF2B5EF4-FFF2-40B4-BE49-F238E27FC236}">
                <a16:creationId xmlns:a16="http://schemas.microsoft.com/office/drawing/2014/main" id="{F694BA17-FAB7-1838-CA71-FDE8A87FEFDD}"/>
              </a:ext>
            </a:extLst>
          </p:cNvPr>
          <p:cNvSpPr>
            <a:spLocks noGrp="1" noChangeArrowheads="1"/>
          </p:cNvSpPr>
          <p:nvPr>
            <p:ph type="body" idx="1"/>
          </p:nvPr>
        </p:nvSpPr>
        <p:spPr>
          <a:xfrm>
            <a:off x="95867" y="1589014"/>
            <a:ext cx="3720483" cy="3583772"/>
          </a:xfrm>
        </p:spPr>
        <p:txBody>
          <a:bodyPr/>
          <a:lstStyle/>
          <a:p>
            <a:endParaRPr lang="en-GB" altLang="en-US" dirty="0">
              <a:latin typeface="Comic Sans MS" panose="030F0702030302020204" pitchFamily="66" charset="0"/>
              <a:ea typeface="ＭＳ Ｐゴシック" panose="020B0600070205080204" pitchFamily="34" charset="-128"/>
            </a:endParaRPr>
          </a:p>
        </p:txBody>
      </p:sp>
      <p:pic>
        <p:nvPicPr>
          <p:cNvPr id="3" name="Picture 2">
            <a:extLst>
              <a:ext uri="{FF2B5EF4-FFF2-40B4-BE49-F238E27FC236}">
                <a16:creationId xmlns:a16="http://schemas.microsoft.com/office/drawing/2014/main" id="{574D4497-1E87-FA14-2AC1-4E0D91BB7028}"/>
              </a:ext>
            </a:extLst>
          </p:cNvPr>
          <p:cNvPicPr>
            <a:picLocks noChangeAspect="1"/>
          </p:cNvPicPr>
          <p:nvPr/>
        </p:nvPicPr>
        <p:blipFill>
          <a:blip r:embed="rId3"/>
          <a:stretch>
            <a:fillRect/>
          </a:stretch>
        </p:blipFill>
        <p:spPr>
          <a:xfrm>
            <a:off x="950138" y="704860"/>
            <a:ext cx="856360" cy="772813"/>
          </a:xfrm>
          <a:prstGeom prst="rect">
            <a:avLst/>
          </a:prstGeom>
        </p:spPr>
      </p:pic>
      <p:pic>
        <p:nvPicPr>
          <p:cNvPr id="5" name="Picture 4">
            <a:extLst>
              <a:ext uri="{FF2B5EF4-FFF2-40B4-BE49-F238E27FC236}">
                <a16:creationId xmlns:a16="http://schemas.microsoft.com/office/drawing/2014/main" id="{0B6EEF8F-6FCD-3000-6A04-6C659600C971}"/>
              </a:ext>
            </a:extLst>
          </p:cNvPr>
          <p:cNvPicPr>
            <a:picLocks noChangeAspect="1"/>
          </p:cNvPicPr>
          <p:nvPr/>
        </p:nvPicPr>
        <p:blipFill>
          <a:blip r:embed="rId4"/>
          <a:stretch>
            <a:fillRect/>
          </a:stretch>
        </p:blipFill>
        <p:spPr>
          <a:xfrm>
            <a:off x="2403990" y="704860"/>
            <a:ext cx="636961" cy="722574"/>
          </a:xfrm>
          <a:prstGeom prst="rect">
            <a:avLst/>
          </a:prstGeom>
        </p:spPr>
      </p:pic>
      <p:sp>
        <p:nvSpPr>
          <p:cNvPr id="6" name="Date Placeholder 5">
            <a:extLst>
              <a:ext uri="{FF2B5EF4-FFF2-40B4-BE49-F238E27FC236}">
                <a16:creationId xmlns:a16="http://schemas.microsoft.com/office/drawing/2014/main" id="{B0DC3DAC-D4A2-ADE3-9D5A-3253AF4EBAC2}"/>
              </a:ext>
            </a:extLst>
          </p:cNvPr>
          <p:cNvSpPr>
            <a:spLocks noGrp="1"/>
          </p:cNvSpPr>
          <p:nvPr>
            <p:ph type="dt" sz="half" idx="10"/>
          </p:nvPr>
        </p:nvSpPr>
        <p:spPr>
          <a:xfrm>
            <a:off x="3041332" y="5105681"/>
            <a:ext cx="882968" cy="293283"/>
          </a:xfrm>
        </p:spPr>
        <p:txBody>
          <a:bodyPr/>
          <a:lstStyle/>
          <a:p>
            <a:r>
              <a:rPr lang="en-GB"/>
              <a:t>CALL Scotland page 15</a:t>
            </a:r>
          </a:p>
        </p:txBody>
      </p:sp>
      <p:sp>
        <p:nvSpPr>
          <p:cNvPr id="7" name="Footer Placeholder 6">
            <a:extLst>
              <a:ext uri="{FF2B5EF4-FFF2-40B4-BE49-F238E27FC236}">
                <a16:creationId xmlns:a16="http://schemas.microsoft.com/office/drawing/2014/main" id="{54A40C8E-A98E-E819-561C-03E3D27D528A}"/>
              </a:ext>
            </a:extLst>
          </p:cNvPr>
          <p:cNvSpPr>
            <a:spLocks noGrp="1"/>
          </p:cNvSpPr>
          <p:nvPr>
            <p:ph type="ftr" sz="quarter" idx="11"/>
          </p:nvPr>
        </p:nvSpPr>
        <p:spPr/>
        <p:txBody>
          <a:bodyPr/>
          <a:lstStyle/>
          <a:p>
            <a:r>
              <a:rPr lang="en-GB"/>
              <a:t>Date</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AB2D670-123F-A245-AE7A-928160272956}"/>
              </a:ext>
            </a:extLst>
          </p:cNvPr>
          <p:cNvSpPr>
            <a:spLocks noGrp="1" noRot="1" noMove="1" noResize="1" noEditPoints="1" noAdjustHandles="1" noChangeArrowheads="1" noChangeShapeType="1"/>
          </p:cNvSpPr>
          <p:nvPr>
            <p:ph type="title"/>
          </p:nvPr>
        </p:nvSpPr>
        <p:spPr>
          <a:xfrm>
            <a:off x="298483" y="70933"/>
            <a:ext cx="3327336" cy="514351"/>
          </a:xfrm>
        </p:spPr>
        <p:txBody>
          <a:bodyPr>
            <a:normAutofit/>
          </a:bodyPr>
          <a:lstStyle/>
          <a:p>
            <a:pPr algn="ctr"/>
            <a:r>
              <a:rPr lang="en-GB" altLang="en-US" sz="2000" dirty="0">
                <a:ea typeface="ＭＳ Ｐゴシック" panose="020B0600070205080204" pitchFamily="34" charset="-128"/>
              </a:rPr>
              <a:t>Copyright</a:t>
            </a:r>
            <a:endParaRPr lang="en-US" altLang="en-US" sz="2000" dirty="0">
              <a:ea typeface="ＭＳ Ｐゴシック" panose="020B0600070205080204" pitchFamily="34" charset="-128"/>
            </a:endParaRPr>
          </a:p>
        </p:txBody>
      </p:sp>
      <p:sp>
        <p:nvSpPr>
          <p:cNvPr id="17411" name="Rectangle 3">
            <a:extLst>
              <a:ext uri="{FF2B5EF4-FFF2-40B4-BE49-F238E27FC236}">
                <a16:creationId xmlns:a16="http://schemas.microsoft.com/office/drawing/2014/main" id="{72769EB9-D82D-BB6C-D06C-3EB8670AD9DC}"/>
              </a:ext>
            </a:extLst>
          </p:cNvPr>
          <p:cNvSpPr>
            <a:spLocks noGrp="1" noRot="1" noMove="1" noResize="1" noEditPoints="1" noAdjustHandles="1" noChangeArrowheads="1" noChangeShapeType="1"/>
          </p:cNvSpPr>
          <p:nvPr>
            <p:ph type="body" sz="half" idx="1"/>
          </p:nvPr>
        </p:nvSpPr>
        <p:spPr>
          <a:xfrm>
            <a:off x="129336" y="620526"/>
            <a:ext cx="3665628" cy="4543740"/>
          </a:xfrm>
        </p:spPr>
        <p:txBody>
          <a:bodyPr>
            <a:normAutofit/>
          </a:bodyPr>
          <a:lstStyle/>
          <a:p>
            <a:pPr>
              <a:lnSpc>
                <a:spcPct val="80000"/>
              </a:lnSpc>
              <a:buFontTx/>
              <a:buNone/>
            </a:pPr>
            <a:r>
              <a:rPr lang="en-GB" altLang="en-US" sz="1197" dirty="0">
                <a:ea typeface="ＭＳ Ｐゴシック" panose="020B0600070205080204" pitchFamily="34" charset="-128"/>
              </a:rPr>
              <a:t>   This Passport starter is </a:t>
            </a:r>
            <a:r>
              <a:rPr lang="en-US" altLang="en-US" sz="1197" dirty="0">
                <a:ea typeface="ＭＳ Ｐゴシック" panose="020B0600070205080204" pitchFamily="34" charset="-128"/>
              </a:rPr>
              <a:t>©2025 CALL Scotland. </a:t>
            </a:r>
          </a:p>
          <a:p>
            <a:pPr>
              <a:lnSpc>
                <a:spcPct val="80000"/>
              </a:lnSpc>
              <a:buFontTx/>
              <a:buNone/>
            </a:pPr>
            <a:r>
              <a:rPr lang="en-US" altLang="en-US" sz="1197" dirty="0">
                <a:ea typeface="ＭＳ Ｐゴシック" panose="020B0600070205080204" pitchFamily="34" charset="-128"/>
              </a:rPr>
              <a:t>	You are welcome to use and copy it freely for use by people with disabilities, providing you:</a:t>
            </a:r>
          </a:p>
          <a:p>
            <a:pPr marL="228600" indent="-228600">
              <a:lnSpc>
                <a:spcPct val="80000"/>
              </a:lnSpc>
              <a:buFontTx/>
              <a:buAutoNum type="alphaLcParenR"/>
            </a:pPr>
            <a:r>
              <a:rPr lang="en-US" altLang="en-US" sz="1197" dirty="0">
                <a:ea typeface="ＭＳ Ｐゴシック" panose="020B0600070205080204" pitchFamily="34" charset="-128"/>
              </a:rPr>
              <a:t>do not claim it was designed by you and take reasonable opportunities to give CALL Scotland credit for it, and </a:t>
            </a:r>
          </a:p>
          <a:p>
            <a:pPr marL="228600" indent="-228600">
              <a:lnSpc>
                <a:spcPct val="80000"/>
              </a:lnSpc>
              <a:buFontTx/>
              <a:buAutoNum type="alphaLcParenR"/>
            </a:pPr>
            <a:r>
              <a:rPr lang="en-US" altLang="en-US" sz="1197" dirty="0">
                <a:ea typeface="ＭＳ Ｐゴシック" panose="020B0600070205080204" pitchFamily="34" charset="-128"/>
              </a:rPr>
              <a:t>do not sell it or any materials that include this Passport.</a:t>
            </a:r>
          </a:p>
          <a:p>
            <a:pPr>
              <a:lnSpc>
                <a:spcPct val="80000"/>
              </a:lnSpc>
              <a:buFontTx/>
              <a:buNone/>
            </a:pPr>
            <a:r>
              <a:rPr lang="en-GB" altLang="en-US" sz="1197" dirty="0">
                <a:ea typeface="ＭＳ Ｐゴシック" panose="020B0600070205080204" pitchFamily="34" charset="-128"/>
              </a:rPr>
              <a:t>	</a:t>
            </a:r>
          </a:p>
          <a:p>
            <a:pPr>
              <a:lnSpc>
                <a:spcPct val="80000"/>
              </a:lnSpc>
              <a:buFontTx/>
              <a:buNone/>
            </a:pPr>
            <a:r>
              <a:rPr lang="en-GB" altLang="en-US" sz="1197" dirty="0">
                <a:ea typeface="ＭＳ Ｐゴシック" panose="020B0600070205080204" pitchFamily="34" charset="-128"/>
              </a:rPr>
              <a:t>	Created by CALL Scotland 2025 with </a:t>
            </a:r>
            <a:r>
              <a:rPr lang="en-GB" altLang="en-US" sz="1197" dirty="0" err="1">
                <a:ea typeface="ＭＳ Ｐゴシック" panose="020B0600070205080204" pitchFamily="34" charset="-128"/>
              </a:rPr>
              <a:t>Boardmaker</a:t>
            </a:r>
            <a:r>
              <a:rPr lang="en-GB" altLang="en-US" sz="1197" dirty="0">
                <a:ea typeface="ＭＳ Ｐゴシック" panose="020B0600070205080204" pitchFamily="34" charset="-128"/>
              </a:rPr>
              <a:t>. The symbols used in this CALL Scotland Passport starter are Picture Communication Symbols (PCS). </a:t>
            </a:r>
          </a:p>
          <a:p>
            <a:pPr>
              <a:lnSpc>
                <a:spcPct val="80000"/>
              </a:lnSpc>
              <a:buFontTx/>
              <a:buNone/>
            </a:pPr>
            <a:r>
              <a:rPr lang="en-GB" altLang="en-US" sz="1197" dirty="0">
                <a:ea typeface="ＭＳ Ｐゴシック" panose="020B0600070205080204" pitchFamily="34" charset="-128"/>
              </a:rPr>
              <a:t>	PCS is a trademark of Tobii </a:t>
            </a:r>
            <a:r>
              <a:rPr lang="en-GB" altLang="en-US" sz="1197" dirty="0" err="1">
                <a:ea typeface="ＭＳ Ｐゴシック" panose="020B0600070205080204" pitchFamily="34" charset="-128"/>
              </a:rPr>
              <a:t>Dynavox</a:t>
            </a:r>
            <a:r>
              <a:rPr lang="en-GB" altLang="en-US" sz="1197" dirty="0">
                <a:ea typeface="ＭＳ Ｐゴシック" panose="020B0600070205080204" pitchFamily="34" charset="-128"/>
              </a:rPr>
              <a:t> LLC. All rights reserved. Used with permission.</a:t>
            </a:r>
          </a:p>
          <a:p>
            <a:pPr>
              <a:lnSpc>
                <a:spcPct val="80000"/>
              </a:lnSpc>
              <a:buFontTx/>
              <a:buNone/>
            </a:pPr>
            <a:endParaRPr lang="en-GB" altLang="en-US" sz="1197" dirty="0">
              <a:ea typeface="ＭＳ Ｐゴシック" panose="020B0600070205080204" pitchFamily="34" charset="-128"/>
            </a:endParaRPr>
          </a:p>
          <a:p>
            <a:pPr>
              <a:lnSpc>
                <a:spcPct val="80000"/>
              </a:lnSpc>
              <a:buFontTx/>
              <a:buNone/>
            </a:pPr>
            <a:r>
              <a:rPr lang="en-GB" altLang="en-US" sz="1197" dirty="0">
                <a:ea typeface="ＭＳ Ｐゴシック" panose="020B0600070205080204" pitchFamily="34" charset="-128"/>
              </a:rPr>
              <a:t>	If you have this software, you are entitled to use these symbols and pictures. You should always include the copyright statement as above on any printed copy of the Passport that uses the symbols, if it is going outside the home / school / centre where the software is.</a:t>
            </a:r>
          </a:p>
          <a:p>
            <a:pPr>
              <a:lnSpc>
                <a:spcPct val="80000"/>
              </a:lnSpc>
              <a:buFontTx/>
              <a:buNone/>
            </a:pPr>
            <a:r>
              <a:rPr lang="en-GB" altLang="en-US" sz="1197" dirty="0">
                <a:ea typeface="ＭＳ Ｐゴシック" panose="020B0600070205080204" pitchFamily="34" charset="-128"/>
              </a:rPr>
              <a:t>	If you do not have this software, you should delete these symbols and pictures and insert instead photos, graphics of your own, non-copyrighted clip art etc.</a:t>
            </a:r>
            <a:endParaRPr lang="en-US" altLang="en-US" sz="1197" dirty="0">
              <a:ea typeface="ＭＳ Ｐゴシック" panose="020B0600070205080204" pitchFamily="34" charset="-128"/>
            </a:endParaRPr>
          </a:p>
        </p:txBody>
      </p:sp>
      <p:pic>
        <p:nvPicPr>
          <p:cNvPr id="17412" name="Picture 4">
            <a:extLst>
              <a:ext uri="{FF2B5EF4-FFF2-40B4-BE49-F238E27FC236}">
                <a16:creationId xmlns:a16="http://schemas.microsoft.com/office/drawing/2014/main" id="{B210B286-540A-D8D2-88D8-98A505AD11BD}"/>
              </a:ext>
            </a:extLst>
          </p:cNvPr>
          <p:cNvPicPr>
            <a:picLocks noGrp="1" noRot="1" noChangeAspect="1" noMove="1" noResize="1" noEditPoints="1" noAdjustHandles="1" noChangeArrowheads="1" noChangeShapeType="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7099" y="55063"/>
            <a:ext cx="531401" cy="531401"/>
          </a:xfrm>
          <a:noFill/>
        </p:spPr>
      </p:pic>
      <p:pic>
        <p:nvPicPr>
          <p:cNvPr id="2" name="Picture 1" descr="A blue and red text on a black background&#10;&#10;Description automatically generated">
            <a:extLst>
              <a:ext uri="{FF2B5EF4-FFF2-40B4-BE49-F238E27FC236}">
                <a16:creationId xmlns:a16="http://schemas.microsoft.com/office/drawing/2014/main" id="{C29D149B-F0E3-586A-9373-6D84EB9B8C4F}"/>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717125" y="5185388"/>
            <a:ext cx="1115602" cy="231284"/>
          </a:xfrm>
          <a:prstGeom prst="rect">
            <a:avLst/>
          </a:prstGeom>
        </p:spPr>
      </p:pic>
      <p:pic>
        <p:nvPicPr>
          <p:cNvPr id="3" name="Picture 4">
            <a:extLst>
              <a:ext uri="{FF2B5EF4-FFF2-40B4-BE49-F238E27FC236}">
                <a16:creationId xmlns:a16="http://schemas.microsoft.com/office/drawing/2014/main" id="{5E725D51-6172-0948-3007-1523999D439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a:xfrm>
            <a:off x="3225800" y="78564"/>
            <a:ext cx="531401" cy="531401"/>
          </a:xfrm>
          <a:prstGeom prst="rect">
            <a:avLst/>
          </a:prstGeom>
          <a:noFill/>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402830E6-6D79-9A81-1823-5AFB5787AA35}"/>
              </a:ext>
            </a:extLst>
          </p:cNvPr>
          <p:cNvSpPr>
            <a:spLocks noGrp="1" noChangeArrowheads="1"/>
          </p:cNvSpPr>
          <p:nvPr>
            <p:ph type="body" idx="1"/>
          </p:nvPr>
        </p:nvSpPr>
        <p:spPr>
          <a:xfrm>
            <a:off x="76871" y="1583473"/>
            <a:ext cx="3751564" cy="3617177"/>
          </a:xfrm>
        </p:spPr>
        <p:txBody>
          <a:bodyPr/>
          <a:lstStyle/>
          <a:p>
            <a:endParaRPr lang="en-GB" altLang="en-US" dirty="0">
              <a:latin typeface="Comic Sans MS" panose="030F0702030302020204" pitchFamily="66" charset="0"/>
              <a:ea typeface="ＭＳ Ｐゴシック" panose="020B0600070205080204" pitchFamily="34" charset="-128"/>
            </a:endParaRPr>
          </a:p>
        </p:txBody>
      </p:sp>
      <p:sp>
        <p:nvSpPr>
          <p:cNvPr id="39940" name="Rectangle 4">
            <a:extLst>
              <a:ext uri="{FF2B5EF4-FFF2-40B4-BE49-F238E27FC236}">
                <a16:creationId xmlns:a16="http://schemas.microsoft.com/office/drawing/2014/main" id="{786B7B25-E235-58D5-9AA8-0A318C256BBA}"/>
              </a:ext>
            </a:extLst>
          </p:cNvPr>
          <p:cNvSpPr>
            <a:spLocks noChangeArrowheads="1"/>
          </p:cNvSpPr>
          <p:nvPr/>
        </p:nvSpPr>
        <p:spPr bwMode="auto">
          <a:xfrm>
            <a:off x="1299925" y="109661"/>
            <a:ext cx="2618737" cy="107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831" tIns="26915" rIns="53831" bIns="26915" anchor="ctr"/>
          <a:lstStyle>
            <a:lvl1pPr defTabSz="539750">
              <a:spcBef>
                <a:spcPct val="20000"/>
              </a:spcBef>
              <a:buChar char="•"/>
              <a:defRPr sz="1900">
                <a:solidFill>
                  <a:schemeClr val="tx1"/>
                </a:solidFill>
                <a:latin typeface="Comic Sans MS" panose="030F0702030302020204" pitchFamily="66" charset="0"/>
                <a:ea typeface="ＭＳ Ｐゴシック" panose="020B0600070205080204" pitchFamily="34" charset="-128"/>
              </a:defRPr>
            </a:lvl1pPr>
            <a:lvl2pPr marL="37931725" indent="-37474525" defTabSz="539750">
              <a:spcBef>
                <a:spcPct val="20000"/>
              </a:spcBef>
              <a:buChar char="–"/>
              <a:defRPr sz="1700">
                <a:solidFill>
                  <a:schemeClr val="tx1"/>
                </a:solidFill>
                <a:latin typeface="Comic Sans MS" panose="030F0702030302020204" pitchFamily="66" charset="0"/>
                <a:ea typeface="ＭＳ Ｐゴシック" panose="020B0600070205080204" pitchFamily="34" charset="-128"/>
              </a:defRPr>
            </a:lvl2pPr>
            <a:lvl3pPr marL="1143000" indent="-228600" defTabSz="539750">
              <a:spcBef>
                <a:spcPct val="20000"/>
              </a:spcBef>
              <a:buChar char="•"/>
              <a:defRPr sz="1400">
                <a:solidFill>
                  <a:schemeClr val="tx1"/>
                </a:solidFill>
                <a:latin typeface="Comic Sans MS" panose="030F0702030302020204" pitchFamily="66" charset="0"/>
                <a:ea typeface="ＭＳ Ｐゴシック" panose="020B0600070205080204" pitchFamily="34" charset="-128"/>
              </a:defRPr>
            </a:lvl3pPr>
            <a:lvl4pPr marL="1600200" indent="-228600" defTabSz="539750">
              <a:spcBef>
                <a:spcPct val="20000"/>
              </a:spcBef>
              <a:buChar char="–"/>
              <a:defRPr sz="1200">
                <a:solidFill>
                  <a:schemeClr val="tx1"/>
                </a:solidFill>
                <a:latin typeface="Comic Sans MS" panose="030F0702030302020204" pitchFamily="66" charset="0"/>
                <a:ea typeface="ＭＳ Ｐゴシック" panose="020B0600070205080204" pitchFamily="34" charset="-128"/>
              </a:defRPr>
            </a:lvl4pPr>
            <a:lvl5pPr marL="2057400" indent="-228600" defTabSz="539750">
              <a:spcBef>
                <a:spcPct val="20000"/>
              </a:spcBef>
              <a:buChar char="»"/>
              <a:defRPr sz="1200">
                <a:solidFill>
                  <a:schemeClr val="tx1"/>
                </a:solidFill>
                <a:latin typeface="Comic Sans MS" panose="030F0702030302020204" pitchFamily="66" charset="0"/>
                <a:ea typeface="ＭＳ Ｐゴシック" panose="020B0600070205080204" pitchFamily="34" charset="-128"/>
              </a:defRPr>
            </a:lvl5pPr>
            <a:lvl6pPr marL="2514600" indent="-228600" defTabSz="539750" eaLnBrk="0" fontAlgn="base" hangingPunct="0">
              <a:spcBef>
                <a:spcPct val="20000"/>
              </a:spcBef>
              <a:spcAft>
                <a:spcPct val="0"/>
              </a:spcAft>
              <a:buChar char="»"/>
              <a:defRPr sz="1200">
                <a:solidFill>
                  <a:schemeClr val="tx1"/>
                </a:solidFill>
                <a:latin typeface="Comic Sans MS" panose="030F0702030302020204" pitchFamily="66" charset="0"/>
                <a:ea typeface="ＭＳ Ｐゴシック" panose="020B0600070205080204" pitchFamily="34" charset="-128"/>
              </a:defRPr>
            </a:lvl6pPr>
            <a:lvl7pPr marL="2971800" indent="-228600" defTabSz="539750" eaLnBrk="0" fontAlgn="base" hangingPunct="0">
              <a:spcBef>
                <a:spcPct val="20000"/>
              </a:spcBef>
              <a:spcAft>
                <a:spcPct val="0"/>
              </a:spcAft>
              <a:buChar char="»"/>
              <a:defRPr sz="1200">
                <a:solidFill>
                  <a:schemeClr val="tx1"/>
                </a:solidFill>
                <a:latin typeface="Comic Sans MS" panose="030F0702030302020204" pitchFamily="66" charset="0"/>
                <a:ea typeface="ＭＳ Ｐゴシック" panose="020B0600070205080204" pitchFamily="34" charset="-128"/>
              </a:defRPr>
            </a:lvl7pPr>
            <a:lvl8pPr marL="3429000" indent="-228600" defTabSz="539750" eaLnBrk="0" fontAlgn="base" hangingPunct="0">
              <a:spcBef>
                <a:spcPct val="20000"/>
              </a:spcBef>
              <a:spcAft>
                <a:spcPct val="0"/>
              </a:spcAft>
              <a:buChar char="»"/>
              <a:defRPr sz="1200">
                <a:solidFill>
                  <a:schemeClr val="tx1"/>
                </a:solidFill>
                <a:latin typeface="Comic Sans MS" panose="030F0702030302020204" pitchFamily="66" charset="0"/>
                <a:ea typeface="ＭＳ Ｐゴシック" panose="020B0600070205080204" pitchFamily="34" charset="-128"/>
              </a:defRPr>
            </a:lvl8pPr>
            <a:lvl9pPr marL="3886200" indent="-228600" defTabSz="539750" eaLnBrk="0" fontAlgn="base" hangingPunct="0">
              <a:spcBef>
                <a:spcPct val="20000"/>
              </a:spcBef>
              <a:spcAft>
                <a:spcPct val="0"/>
              </a:spcAft>
              <a:buChar char="»"/>
              <a:defRPr sz="1200">
                <a:solidFill>
                  <a:schemeClr val="tx1"/>
                </a:solidFill>
                <a:latin typeface="Comic Sans MS" panose="030F0702030302020204" pitchFamily="66" charset="0"/>
                <a:ea typeface="ＭＳ Ｐゴシック" panose="020B0600070205080204" pitchFamily="34" charset="-128"/>
              </a:defRPr>
            </a:lvl9pPr>
          </a:lstStyle>
          <a:p>
            <a:pPr algn="ctr">
              <a:spcBef>
                <a:spcPct val="0"/>
              </a:spcBef>
              <a:buFontTx/>
              <a:buNone/>
            </a:pPr>
            <a:r>
              <a:rPr lang="en-GB" altLang="en-US" sz="2400" dirty="0">
                <a:solidFill>
                  <a:schemeClr val="tx2"/>
                </a:solidFill>
              </a:rPr>
              <a:t>What’s my sight/ hearing like? </a:t>
            </a:r>
          </a:p>
        </p:txBody>
      </p:sp>
      <p:pic>
        <p:nvPicPr>
          <p:cNvPr id="39941" name="Picture 5" descr="look">
            <a:extLst>
              <a:ext uri="{FF2B5EF4-FFF2-40B4-BE49-F238E27FC236}">
                <a16:creationId xmlns:a16="http://schemas.microsoft.com/office/drawing/2014/main" id="{DFA51F31-438F-58F5-CC06-6A8400D54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98" y="169376"/>
            <a:ext cx="985195" cy="75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19CC539-D88F-9BE2-FB23-6A5145224569}"/>
              </a:ext>
            </a:extLst>
          </p:cNvPr>
          <p:cNvPicPr>
            <a:picLocks noChangeAspect="1"/>
          </p:cNvPicPr>
          <p:nvPr/>
        </p:nvPicPr>
        <p:blipFill>
          <a:blip r:embed="rId4"/>
          <a:stretch>
            <a:fillRect/>
          </a:stretch>
        </p:blipFill>
        <p:spPr>
          <a:xfrm>
            <a:off x="492736" y="725694"/>
            <a:ext cx="960375" cy="685413"/>
          </a:xfrm>
          <a:prstGeom prst="rect">
            <a:avLst/>
          </a:prstGeom>
        </p:spPr>
      </p:pic>
      <p:sp>
        <p:nvSpPr>
          <p:cNvPr id="2" name="Date Placeholder 1">
            <a:extLst>
              <a:ext uri="{FF2B5EF4-FFF2-40B4-BE49-F238E27FC236}">
                <a16:creationId xmlns:a16="http://schemas.microsoft.com/office/drawing/2014/main" id="{3DF2A348-1FAF-3BAD-1FFD-3B1A02763D10}"/>
              </a:ext>
            </a:extLst>
          </p:cNvPr>
          <p:cNvSpPr>
            <a:spLocks noGrp="1"/>
          </p:cNvSpPr>
          <p:nvPr>
            <p:ph type="dt" sz="half" idx="10"/>
          </p:nvPr>
        </p:nvSpPr>
        <p:spPr>
          <a:xfrm>
            <a:off x="3041332" y="5105681"/>
            <a:ext cx="882968" cy="293283"/>
          </a:xfrm>
        </p:spPr>
        <p:txBody>
          <a:bodyPr/>
          <a:lstStyle/>
          <a:p>
            <a:r>
              <a:rPr lang="en-GB" dirty="0"/>
              <a:t>CALL Scotland page 16</a:t>
            </a:r>
          </a:p>
        </p:txBody>
      </p:sp>
      <p:sp>
        <p:nvSpPr>
          <p:cNvPr id="4" name="Footer Placeholder 3">
            <a:extLst>
              <a:ext uri="{FF2B5EF4-FFF2-40B4-BE49-F238E27FC236}">
                <a16:creationId xmlns:a16="http://schemas.microsoft.com/office/drawing/2014/main" id="{E266F720-C7D2-370B-81DA-D125719522BF}"/>
              </a:ext>
            </a:extLst>
          </p:cNvPr>
          <p:cNvSpPr>
            <a:spLocks noGrp="1"/>
          </p:cNvSpPr>
          <p:nvPr>
            <p:ph type="ftr" sz="quarter" idx="11"/>
          </p:nvPr>
        </p:nvSpPr>
        <p:spPr/>
        <p:txBody>
          <a:bodyPr/>
          <a:lstStyle/>
          <a:p>
            <a:r>
              <a:rPr lang="en-GB"/>
              <a:t>Date</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8177236-00A9-57E2-BA30-984644396506}"/>
              </a:ext>
            </a:extLst>
          </p:cNvPr>
          <p:cNvSpPr>
            <a:spLocks noGrp="1" noChangeArrowheads="1"/>
          </p:cNvSpPr>
          <p:nvPr>
            <p:ph type="ctrTitle"/>
          </p:nvPr>
        </p:nvSpPr>
        <p:spPr>
          <a:xfrm>
            <a:off x="134021" y="227943"/>
            <a:ext cx="3656258" cy="1467042"/>
          </a:xfrm>
        </p:spPr>
        <p:txBody>
          <a:bodyPr>
            <a:normAutofit/>
          </a:bodyPr>
          <a:lstStyle/>
          <a:p>
            <a:r>
              <a:rPr lang="en-GB" altLang="en-US" dirty="0">
                <a:latin typeface="Comic Sans MS" panose="030F0702030302020204" pitchFamily="66" charset="0"/>
                <a:ea typeface="ＭＳ Ｐゴシック" panose="020B0600070205080204" pitchFamily="34" charset="-128"/>
              </a:rPr>
              <a:t>This book is about me!</a:t>
            </a:r>
            <a:br>
              <a:rPr lang="en-GB" altLang="en-US" dirty="0">
                <a:latin typeface="Comic Sans MS" panose="030F0702030302020204" pitchFamily="66" charset="0"/>
                <a:ea typeface="ＭＳ Ｐゴシック" panose="020B0600070205080204" pitchFamily="34" charset="-128"/>
              </a:rPr>
            </a:br>
            <a:r>
              <a:rPr lang="en-GB" altLang="en-US" dirty="0">
                <a:latin typeface="Comic Sans MS" panose="030F0702030302020204" pitchFamily="66" charset="0"/>
                <a:ea typeface="ＭＳ Ｐゴシック" panose="020B0600070205080204" pitchFamily="34" charset="-128"/>
              </a:rPr>
              <a:t> </a:t>
            </a:r>
            <a:br>
              <a:rPr lang="en-GB" altLang="en-US" dirty="0">
                <a:latin typeface="Comic Sans MS" panose="030F0702030302020204" pitchFamily="66" charset="0"/>
                <a:ea typeface="ＭＳ Ｐゴシック" panose="020B0600070205080204" pitchFamily="34" charset="-128"/>
              </a:rPr>
            </a:br>
            <a:r>
              <a:rPr lang="en-GB" altLang="en-US" dirty="0">
                <a:latin typeface="Comic Sans MS" panose="030F0702030302020204" pitchFamily="66" charset="0"/>
                <a:ea typeface="ＭＳ Ｐゴシック" panose="020B0600070205080204" pitchFamily="34" charset="-128"/>
              </a:rPr>
              <a:t>My name is </a:t>
            </a:r>
          </a:p>
        </p:txBody>
      </p:sp>
      <p:sp>
        <p:nvSpPr>
          <p:cNvPr id="19459" name="Rectangle 3">
            <a:extLst>
              <a:ext uri="{FF2B5EF4-FFF2-40B4-BE49-F238E27FC236}">
                <a16:creationId xmlns:a16="http://schemas.microsoft.com/office/drawing/2014/main" id="{D927A5E0-E9A1-65CB-047F-A5101D234BE5}"/>
              </a:ext>
            </a:extLst>
          </p:cNvPr>
          <p:cNvSpPr>
            <a:spLocks noGrp="1" noChangeArrowheads="1"/>
          </p:cNvSpPr>
          <p:nvPr>
            <p:ph type="subTitle" idx="1"/>
          </p:nvPr>
        </p:nvSpPr>
        <p:spPr>
          <a:xfrm>
            <a:off x="107820" y="3723071"/>
            <a:ext cx="3708659" cy="1785554"/>
          </a:xfrm>
        </p:spPr>
        <p:txBody>
          <a:bodyPr/>
          <a:lstStyle/>
          <a:p>
            <a:r>
              <a:rPr lang="en-GB" altLang="en-US" sz="2393" dirty="0">
                <a:latin typeface="Comic Sans MS" panose="030F0702030302020204" pitchFamily="66" charset="0"/>
                <a:ea typeface="ＭＳ Ｐゴシック" panose="020B0600070205080204" pitchFamily="34" charset="-128"/>
              </a:rPr>
              <a:t>Please read! </a:t>
            </a:r>
          </a:p>
          <a:p>
            <a:r>
              <a:rPr lang="en-GB" altLang="en-US" sz="2393" dirty="0">
                <a:latin typeface="Comic Sans MS" panose="030F0702030302020204" pitchFamily="66" charset="0"/>
                <a:ea typeface="ＭＳ Ｐゴシック" panose="020B0600070205080204" pitchFamily="34" charset="-128"/>
              </a:rPr>
              <a:t>This book will help you to get to know me and how I communicate.</a:t>
            </a:r>
            <a:endParaRPr lang="en-GB" altLang="en-US" sz="2592" dirty="0">
              <a:latin typeface="Comic Sans MS" panose="030F0702030302020204" pitchFamily="66" charset="0"/>
              <a:ea typeface="ＭＳ Ｐゴシック" panose="020B0600070205080204" pitchFamily="34" charset="-128"/>
            </a:endParaRPr>
          </a:p>
        </p:txBody>
      </p:sp>
      <p:sp>
        <p:nvSpPr>
          <p:cNvPr id="19460" name="Rectangle 6">
            <a:extLst>
              <a:ext uri="{FF2B5EF4-FFF2-40B4-BE49-F238E27FC236}">
                <a16:creationId xmlns:a16="http://schemas.microsoft.com/office/drawing/2014/main" id="{2822DE23-0ACC-FE5E-0402-E7E689CAFD7C}"/>
              </a:ext>
            </a:extLst>
          </p:cNvPr>
          <p:cNvSpPr>
            <a:spLocks noChangeArrowheads="1"/>
          </p:cNvSpPr>
          <p:nvPr/>
        </p:nvSpPr>
        <p:spPr bwMode="auto">
          <a:xfrm>
            <a:off x="689468" y="2217697"/>
            <a:ext cx="2613216" cy="3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chemeClr val="tx2"/>
                </a:solidFill>
                <a:latin typeface="Comic Sans MS" panose="030F0702030302020204" pitchFamily="66" charset="0"/>
                <a:ea typeface="ＭＳ Ｐゴシック" panose="020B0600070205080204" pitchFamily="34" charset="-128"/>
              </a:defRPr>
            </a:lvl1pPr>
            <a:lvl2pPr marL="37931725" indent="-37474525">
              <a:defRPr sz="4400">
                <a:solidFill>
                  <a:schemeClr val="tx2"/>
                </a:solidFill>
                <a:latin typeface="Comic Sans MS" panose="030F0702030302020204" pitchFamily="66" charset="0"/>
                <a:ea typeface="ＭＳ Ｐゴシック" panose="020B0600070205080204" pitchFamily="34" charset="-128"/>
              </a:defRPr>
            </a:lvl2pPr>
            <a:lvl3pPr marL="1143000" indent="-228600">
              <a:defRPr sz="4400">
                <a:solidFill>
                  <a:schemeClr val="tx2"/>
                </a:solidFill>
                <a:latin typeface="Comic Sans MS" panose="030F0702030302020204" pitchFamily="66" charset="0"/>
                <a:ea typeface="ＭＳ Ｐゴシック" panose="020B0600070205080204" pitchFamily="34" charset="-128"/>
              </a:defRPr>
            </a:lvl3pPr>
            <a:lvl4pPr marL="1600200" indent="-228600">
              <a:defRPr sz="4400">
                <a:solidFill>
                  <a:schemeClr val="tx2"/>
                </a:solidFill>
                <a:latin typeface="Comic Sans MS" panose="030F0702030302020204" pitchFamily="66" charset="0"/>
                <a:ea typeface="ＭＳ Ｐゴシック" panose="020B0600070205080204" pitchFamily="34" charset="-128"/>
              </a:defRPr>
            </a:lvl4pPr>
            <a:lvl5pPr marL="2057400" indent="-228600">
              <a:defRPr sz="4400">
                <a:solidFill>
                  <a:schemeClr val="tx2"/>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9pPr>
          </a:lstStyle>
          <a:p>
            <a:r>
              <a:rPr lang="en-GB" altLang="en-US" sz="1795" i="1" dirty="0">
                <a:solidFill>
                  <a:schemeClr val="tx1"/>
                </a:solidFill>
                <a:highlight>
                  <a:srgbClr val="FFFF00"/>
                </a:highlight>
              </a:rPr>
              <a:t>Insert photo etc here.</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E504572-BDD8-6A39-55DE-41BF8E6F4E59}"/>
              </a:ext>
            </a:extLst>
          </p:cNvPr>
          <p:cNvSpPr>
            <a:spLocks noGrp="1" noChangeArrowheads="1"/>
          </p:cNvSpPr>
          <p:nvPr>
            <p:ph type="title"/>
          </p:nvPr>
        </p:nvSpPr>
        <p:spPr>
          <a:xfrm>
            <a:off x="298483" y="151962"/>
            <a:ext cx="3327336" cy="683829"/>
          </a:xfrm>
        </p:spPr>
        <p:txBody>
          <a:bodyPr>
            <a:normAutofit/>
          </a:bodyPr>
          <a:lstStyle/>
          <a:p>
            <a:r>
              <a:rPr lang="en-GB" altLang="en-US" sz="2400" dirty="0">
                <a:latin typeface="Comic Sans MS" panose="030F0702030302020204" pitchFamily="66" charset="0"/>
                <a:ea typeface="ＭＳ Ｐゴシック" panose="020B0600070205080204" pitchFamily="34" charset="-128"/>
              </a:rPr>
              <a:t>Page Index</a:t>
            </a:r>
          </a:p>
        </p:txBody>
      </p:sp>
      <p:sp>
        <p:nvSpPr>
          <p:cNvPr id="21507" name="Rectangle 3">
            <a:extLst>
              <a:ext uri="{FF2B5EF4-FFF2-40B4-BE49-F238E27FC236}">
                <a16:creationId xmlns:a16="http://schemas.microsoft.com/office/drawing/2014/main" id="{B1226076-29E6-2FCF-4916-85DE91E829E7}"/>
              </a:ext>
            </a:extLst>
          </p:cNvPr>
          <p:cNvSpPr>
            <a:spLocks noGrp="1" noChangeArrowheads="1"/>
          </p:cNvSpPr>
          <p:nvPr>
            <p:ph type="body" idx="1"/>
          </p:nvPr>
        </p:nvSpPr>
        <p:spPr>
          <a:xfrm>
            <a:off x="245454" y="735980"/>
            <a:ext cx="3433392" cy="4620683"/>
          </a:xfrm>
        </p:spPr>
        <p:txBody>
          <a:bodyPr>
            <a:normAutofit/>
          </a:bodyPr>
          <a:lstStyle/>
          <a:p>
            <a:pPr marL="360900" indent="-360900">
              <a:lnSpc>
                <a:spcPct val="105000"/>
              </a:lnSpc>
              <a:buNone/>
            </a:pPr>
            <a:r>
              <a:rPr lang="en-GB" altLang="en-US" sz="1595" dirty="0">
                <a:ea typeface="ＭＳ Ｐゴシック" panose="020B0600070205080204" pitchFamily="34" charset="-128"/>
              </a:rPr>
              <a:t>1.     </a:t>
            </a:r>
            <a:r>
              <a:rPr lang="en-GB" altLang="en-US" sz="1396" dirty="0">
                <a:latin typeface="Comic Sans MS" panose="030F0702030302020204" pitchFamily="66" charset="0"/>
                <a:ea typeface="ＭＳ Ｐゴシック" panose="020B0600070205080204" pitchFamily="34" charset="-128"/>
              </a:rPr>
              <a:t>All about me </a:t>
            </a:r>
          </a:p>
          <a:p>
            <a:pPr marL="360900" indent="-360900">
              <a:lnSpc>
                <a:spcPct val="105000"/>
              </a:lnSpc>
              <a:buNone/>
            </a:pPr>
            <a:r>
              <a:rPr lang="en-GB" altLang="en-US" sz="1396" dirty="0">
                <a:latin typeface="Comic Sans MS" panose="030F0702030302020204" pitchFamily="66" charset="0"/>
                <a:ea typeface="ＭＳ Ｐゴシック" panose="020B0600070205080204" pitchFamily="34" charset="-128"/>
              </a:rPr>
              <a:t>2.	You need to know</a:t>
            </a:r>
          </a:p>
          <a:p>
            <a:pPr marL="360900" indent="-360900">
              <a:lnSpc>
                <a:spcPct val="105000"/>
              </a:lnSpc>
              <a:buNone/>
            </a:pPr>
            <a:r>
              <a:rPr lang="en-GB" altLang="en-US" sz="1396" dirty="0">
                <a:latin typeface="Comic Sans MS" panose="030F0702030302020204" pitchFamily="66" charset="0"/>
                <a:ea typeface="ＭＳ Ｐゴシック" panose="020B0600070205080204" pitchFamily="34" charset="-128"/>
              </a:rPr>
              <a:t>3.	My Family</a:t>
            </a:r>
          </a:p>
          <a:p>
            <a:pPr marL="360900" indent="-360900">
              <a:lnSpc>
                <a:spcPct val="105000"/>
              </a:lnSpc>
              <a:buNone/>
            </a:pPr>
            <a:r>
              <a:rPr lang="en-GB" altLang="en-US" sz="1396" dirty="0">
                <a:latin typeface="Comic Sans MS" panose="030F0702030302020204" pitchFamily="66" charset="0"/>
                <a:ea typeface="ＭＳ Ｐゴシック" panose="020B0600070205080204" pitchFamily="34" charset="-128"/>
              </a:rPr>
              <a:t>4.	My Friends </a:t>
            </a:r>
          </a:p>
          <a:p>
            <a:pPr marL="360900" indent="-360900">
              <a:lnSpc>
                <a:spcPct val="105000"/>
              </a:lnSpc>
              <a:buNone/>
            </a:pPr>
            <a:r>
              <a:rPr lang="en-GB" altLang="en-US" sz="1396" dirty="0">
                <a:latin typeface="Comic Sans MS" panose="030F0702030302020204" pitchFamily="66" charset="0"/>
                <a:ea typeface="ＭＳ Ｐゴシック" panose="020B0600070205080204" pitchFamily="34" charset="-128"/>
              </a:rPr>
              <a:t>5.	Special people, special things</a:t>
            </a:r>
          </a:p>
          <a:p>
            <a:pPr marL="360900" indent="-360900">
              <a:lnSpc>
                <a:spcPct val="105000"/>
              </a:lnSpc>
              <a:buNone/>
            </a:pPr>
            <a:r>
              <a:rPr lang="en-GB" altLang="en-US" sz="1396" dirty="0">
                <a:latin typeface="Comic Sans MS" panose="030F0702030302020204" pitchFamily="66" charset="0"/>
                <a:ea typeface="ＭＳ Ｐゴシック" panose="020B0600070205080204" pitchFamily="34" charset="-128"/>
              </a:rPr>
              <a:t>6.	Things I like to talk about</a:t>
            </a:r>
          </a:p>
          <a:p>
            <a:pPr marL="360900" indent="-360900">
              <a:lnSpc>
                <a:spcPct val="105000"/>
              </a:lnSpc>
              <a:buFontTx/>
              <a:buAutoNum type="arabicPeriod" startAt="7"/>
            </a:pPr>
            <a:r>
              <a:rPr lang="en-GB" altLang="en-US" sz="1396" dirty="0">
                <a:latin typeface="Comic Sans MS" panose="030F0702030302020204" pitchFamily="66" charset="0"/>
                <a:ea typeface="ＭＳ Ｐゴシック" panose="020B0600070205080204" pitchFamily="34" charset="-128"/>
              </a:rPr>
              <a:t>How I communicate</a:t>
            </a:r>
          </a:p>
          <a:p>
            <a:pPr marL="360900" indent="-360900">
              <a:lnSpc>
                <a:spcPct val="105000"/>
              </a:lnSpc>
              <a:buFontTx/>
              <a:buAutoNum type="arabicPeriod" startAt="7"/>
            </a:pPr>
            <a:r>
              <a:rPr lang="en-GB" altLang="en-US" sz="1396" dirty="0">
                <a:latin typeface="Comic Sans MS" panose="030F0702030302020204" pitchFamily="66" charset="0"/>
                <a:ea typeface="ＭＳ Ｐゴシック" panose="020B0600070205080204" pitchFamily="34" charset="-128"/>
              </a:rPr>
              <a:t>How I communicate (2)</a:t>
            </a:r>
          </a:p>
          <a:p>
            <a:pPr marL="360900" indent="-360900">
              <a:lnSpc>
                <a:spcPct val="105000"/>
              </a:lnSpc>
              <a:buNone/>
            </a:pPr>
            <a:r>
              <a:rPr lang="en-GB" altLang="en-US" sz="1396" dirty="0">
                <a:latin typeface="Comic Sans MS" panose="030F0702030302020204" pitchFamily="66" charset="0"/>
                <a:ea typeface="ＭＳ Ｐゴシック" panose="020B0600070205080204" pitchFamily="34" charset="-128"/>
              </a:rPr>
              <a:t>9.	You can help me communicate</a:t>
            </a:r>
          </a:p>
          <a:p>
            <a:pPr marL="360900" indent="-360900">
              <a:lnSpc>
                <a:spcPct val="105000"/>
              </a:lnSpc>
              <a:buNone/>
            </a:pPr>
            <a:r>
              <a:rPr lang="en-GB" altLang="en-US" sz="1396" dirty="0">
                <a:latin typeface="Comic Sans MS" panose="030F0702030302020204" pitchFamily="66" charset="0"/>
                <a:ea typeface="ＭＳ Ｐゴシック" panose="020B0600070205080204" pitchFamily="34" charset="-128"/>
              </a:rPr>
              <a:t>10.	Fun things I like to do</a:t>
            </a:r>
          </a:p>
          <a:p>
            <a:pPr marL="360900" indent="-360900">
              <a:lnSpc>
                <a:spcPct val="105000"/>
              </a:lnSpc>
              <a:buNone/>
            </a:pPr>
            <a:r>
              <a:rPr lang="en-GB" altLang="en-US" sz="1396" dirty="0">
                <a:latin typeface="Comic Sans MS" panose="030F0702030302020204" pitchFamily="66" charset="0"/>
                <a:ea typeface="ＭＳ Ｐゴシック" panose="020B0600070205080204" pitchFamily="34" charset="-128"/>
              </a:rPr>
              <a:t>11.	Places I like going</a:t>
            </a:r>
          </a:p>
          <a:p>
            <a:pPr marL="360900" indent="-360900">
              <a:lnSpc>
                <a:spcPct val="105000"/>
              </a:lnSpc>
              <a:buNone/>
            </a:pPr>
            <a:r>
              <a:rPr lang="en-GB" altLang="en-US" sz="1396" dirty="0">
                <a:latin typeface="Comic Sans MS" panose="030F0702030302020204" pitchFamily="66" charset="0"/>
                <a:ea typeface="ＭＳ Ｐゴシック" panose="020B0600070205080204" pitchFamily="34" charset="-128"/>
              </a:rPr>
              <a:t>12.	Things I don’t like </a:t>
            </a:r>
          </a:p>
          <a:p>
            <a:pPr marL="360900" indent="-360900">
              <a:lnSpc>
                <a:spcPct val="105000"/>
              </a:lnSpc>
              <a:buNone/>
            </a:pPr>
            <a:r>
              <a:rPr lang="en-GB" altLang="en-US" sz="1396" dirty="0">
                <a:latin typeface="Comic Sans MS" panose="030F0702030302020204" pitchFamily="66" charset="0"/>
                <a:ea typeface="ＭＳ Ｐゴシック" panose="020B0600070205080204" pitchFamily="34" charset="-128"/>
              </a:rPr>
              <a:t>13.	I’m working on this...</a:t>
            </a:r>
          </a:p>
          <a:p>
            <a:pPr marL="360900" indent="-360900">
              <a:lnSpc>
                <a:spcPct val="105000"/>
              </a:lnSpc>
              <a:buNone/>
            </a:pPr>
            <a:r>
              <a:rPr lang="en-GB" altLang="en-US" sz="1396" dirty="0">
                <a:latin typeface="Comic Sans MS" panose="030F0702030302020204" pitchFamily="66" charset="0"/>
                <a:ea typeface="ＭＳ Ｐゴシック" panose="020B0600070205080204" pitchFamily="34" charset="-128"/>
              </a:rPr>
              <a:t>14.	Help!</a:t>
            </a:r>
          </a:p>
          <a:p>
            <a:pPr marL="360900" indent="-360900">
              <a:lnSpc>
                <a:spcPct val="105000"/>
              </a:lnSpc>
              <a:buNone/>
            </a:pPr>
            <a:r>
              <a:rPr lang="en-GB" altLang="en-US" sz="1396" dirty="0">
                <a:latin typeface="Comic Sans MS" panose="030F0702030302020204" pitchFamily="66" charset="0"/>
                <a:ea typeface="ＭＳ Ｐゴシック" panose="020B0600070205080204" pitchFamily="34" charset="-128"/>
              </a:rPr>
              <a:t>15.	Eating and Drinking</a:t>
            </a:r>
          </a:p>
          <a:p>
            <a:pPr marL="360900" indent="-360900">
              <a:lnSpc>
                <a:spcPct val="105000"/>
              </a:lnSpc>
              <a:buFontTx/>
              <a:buAutoNum type="arabicPeriod" startAt="16"/>
            </a:pPr>
            <a:r>
              <a:rPr lang="en-GB" altLang="en-US" sz="1396" dirty="0">
                <a:latin typeface="Comic Sans MS" panose="030F0702030302020204" pitchFamily="66" charset="0"/>
                <a:ea typeface="ＭＳ Ｐゴシック" panose="020B0600070205080204" pitchFamily="34" charset="-128"/>
              </a:rPr>
              <a:t>What’s my eyesight/ hearing like?</a:t>
            </a:r>
          </a:p>
          <a:p>
            <a:pPr marL="360900" indent="-360900">
              <a:lnSpc>
                <a:spcPct val="105000"/>
              </a:lnSpc>
              <a:buFontTx/>
              <a:buAutoNum type="arabicPeriod" startAt="16"/>
            </a:pPr>
            <a:endParaRPr lang="en-GB" altLang="en-US" sz="1396" dirty="0">
              <a:ea typeface="ＭＳ Ｐゴシック" panose="020B0600070205080204" pitchFamily="34" charset="-128"/>
            </a:endParaRPr>
          </a:p>
        </p:txBody>
      </p:sp>
      <p:graphicFrame>
        <p:nvGraphicFramePr>
          <p:cNvPr id="21508" name="Object 4">
            <a:extLst>
              <a:ext uri="{FF2B5EF4-FFF2-40B4-BE49-F238E27FC236}">
                <a16:creationId xmlns:a16="http://schemas.microsoft.com/office/drawing/2014/main" id="{AF1A86AF-5463-132C-F9CD-C9B3321B1B9A}"/>
              </a:ext>
            </a:extLst>
          </p:cNvPr>
          <p:cNvGraphicFramePr>
            <a:graphicFrameLocks noChangeAspect="1"/>
          </p:cNvGraphicFramePr>
          <p:nvPr>
            <p:extLst>
              <p:ext uri="{D42A27DB-BD31-4B8C-83A1-F6EECF244321}">
                <p14:modId xmlns:p14="http://schemas.microsoft.com/office/powerpoint/2010/main" val="2484669561"/>
              </p:ext>
            </p:extLst>
          </p:nvPr>
        </p:nvGraphicFramePr>
        <p:xfrm>
          <a:off x="3045111" y="151962"/>
          <a:ext cx="686764" cy="1476116"/>
        </p:xfrm>
        <a:graphic>
          <a:graphicData uri="http://schemas.openxmlformats.org/presentationml/2006/ole">
            <mc:AlternateContent xmlns:mc="http://schemas.openxmlformats.org/markup-compatibility/2006">
              <mc:Choice xmlns:v="urn:schemas-microsoft-com:vml" Requires="v">
                <p:oleObj name="Clip" r:id="rId4" imgW="1866900" imgH="4013200" progId="MS_ClipArt_Gallery.2">
                  <p:embed/>
                </p:oleObj>
              </mc:Choice>
              <mc:Fallback>
                <p:oleObj name="Clip" r:id="rId4" imgW="1866900" imgH="4013200" progId="MS_ClipArt_Gallery.2">
                  <p:embed/>
                  <p:pic>
                    <p:nvPicPr>
                      <p:cNvPr id="21508" name="Object 4">
                        <a:extLst>
                          <a:ext uri="{FF2B5EF4-FFF2-40B4-BE49-F238E27FC236}">
                            <a16:creationId xmlns:a16="http://schemas.microsoft.com/office/drawing/2014/main" id="{AF1A86AF-5463-132C-F9CD-C9B3321B1B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5111" y="151962"/>
                        <a:ext cx="686764" cy="1476116"/>
                      </a:xfrm>
                      <a:prstGeom prst="rect">
                        <a:avLst/>
                      </a:prstGeom>
                      <a:noFill/>
                      <a:ln>
                        <a:noFill/>
                      </a:ln>
                      <a:effectLst/>
                    </p:spPr>
                  </p:pic>
                </p:oleObj>
              </mc:Fallback>
            </mc:AlternateContent>
          </a:graphicData>
        </a:graphic>
      </p:graphicFrame>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885132D5-10FB-D521-ACDF-4788D6069CFF}"/>
              </a:ext>
            </a:extLst>
          </p:cNvPr>
          <p:cNvSpPr>
            <a:spLocks noGrp="1" noChangeArrowheads="1"/>
          </p:cNvSpPr>
          <p:nvPr>
            <p:ph type="title"/>
          </p:nvPr>
        </p:nvSpPr>
        <p:spPr>
          <a:xfrm>
            <a:off x="298483" y="151962"/>
            <a:ext cx="3327336" cy="918104"/>
          </a:xfrm>
        </p:spPr>
        <p:txBody>
          <a:bodyPr>
            <a:normAutofit/>
          </a:bodyPr>
          <a:lstStyle/>
          <a:p>
            <a:pPr algn="ctr"/>
            <a:r>
              <a:rPr lang="en-GB" altLang="en-US" sz="2400" dirty="0">
                <a:latin typeface="Comic Sans MS" panose="030F0702030302020204" pitchFamily="66" charset="0"/>
                <a:ea typeface="ＭＳ Ｐゴシック" panose="020B0600070205080204" pitchFamily="34" charset="-128"/>
              </a:rPr>
              <a:t>All About Me!</a:t>
            </a:r>
          </a:p>
        </p:txBody>
      </p:sp>
      <p:sp>
        <p:nvSpPr>
          <p:cNvPr id="23556" name="Rectangle 3">
            <a:extLst>
              <a:ext uri="{FF2B5EF4-FFF2-40B4-BE49-F238E27FC236}">
                <a16:creationId xmlns:a16="http://schemas.microsoft.com/office/drawing/2014/main" id="{12E87BC2-B023-EBE4-ACF3-DE230662470F}"/>
              </a:ext>
            </a:extLst>
          </p:cNvPr>
          <p:cNvSpPr>
            <a:spLocks noGrp="1" noChangeArrowheads="1"/>
          </p:cNvSpPr>
          <p:nvPr>
            <p:ph type="body" idx="1"/>
          </p:nvPr>
        </p:nvSpPr>
        <p:spPr>
          <a:xfrm>
            <a:off x="157601" y="1139716"/>
            <a:ext cx="3620180" cy="4029184"/>
          </a:xfrm>
        </p:spPr>
        <p:txBody>
          <a:bodyPr/>
          <a:lstStyle/>
          <a:p>
            <a:endParaRPr lang="en-GB" altLang="en-US" dirty="0">
              <a:latin typeface="Comic Sans MS" panose="030F0702030302020204" pitchFamily="66" charset="0"/>
              <a:ea typeface="ＭＳ Ｐゴシック" panose="020B0600070205080204" pitchFamily="34" charset="-128"/>
            </a:endParaRPr>
          </a:p>
        </p:txBody>
      </p:sp>
      <p:pic>
        <p:nvPicPr>
          <p:cNvPr id="3" name="Picture 2">
            <a:extLst>
              <a:ext uri="{FF2B5EF4-FFF2-40B4-BE49-F238E27FC236}">
                <a16:creationId xmlns:a16="http://schemas.microsoft.com/office/drawing/2014/main" id="{16D43B74-77B2-28A9-CF63-E88E86080020}"/>
              </a:ext>
            </a:extLst>
          </p:cNvPr>
          <p:cNvPicPr>
            <a:picLocks noChangeAspect="1"/>
          </p:cNvPicPr>
          <p:nvPr/>
        </p:nvPicPr>
        <p:blipFill>
          <a:blip r:embed="rId4"/>
          <a:stretch>
            <a:fillRect/>
          </a:stretch>
        </p:blipFill>
        <p:spPr>
          <a:xfrm>
            <a:off x="3160136" y="191183"/>
            <a:ext cx="629229" cy="752954"/>
          </a:xfrm>
          <a:prstGeom prst="rect">
            <a:avLst/>
          </a:prstGeom>
        </p:spPr>
      </p:pic>
      <p:sp>
        <p:nvSpPr>
          <p:cNvPr id="2" name="Date Placeholder 1">
            <a:extLst>
              <a:ext uri="{FF2B5EF4-FFF2-40B4-BE49-F238E27FC236}">
                <a16:creationId xmlns:a16="http://schemas.microsoft.com/office/drawing/2014/main" id="{2F10F7AD-7F37-2E17-6CB8-2B9D39084ED1}"/>
              </a:ext>
            </a:extLst>
          </p:cNvPr>
          <p:cNvSpPr>
            <a:spLocks noGrp="1"/>
          </p:cNvSpPr>
          <p:nvPr>
            <p:ph type="dt" sz="half" idx="10"/>
          </p:nvPr>
        </p:nvSpPr>
        <p:spPr>
          <a:xfrm>
            <a:off x="3041332" y="5105681"/>
            <a:ext cx="882968" cy="293283"/>
          </a:xfrm>
        </p:spPr>
        <p:txBody>
          <a:bodyPr/>
          <a:lstStyle/>
          <a:p>
            <a:r>
              <a:rPr lang="en-US"/>
              <a:t>CALL Scotland page 1</a:t>
            </a:r>
            <a:endParaRPr lang="en-GB" dirty="0"/>
          </a:p>
        </p:txBody>
      </p:sp>
      <p:sp>
        <p:nvSpPr>
          <p:cNvPr id="4" name="Footer Placeholder 3">
            <a:extLst>
              <a:ext uri="{FF2B5EF4-FFF2-40B4-BE49-F238E27FC236}">
                <a16:creationId xmlns:a16="http://schemas.microsoft.com/office/drawing/2014/main" id="{6176B2A2-0CDB-6F20-B12B-5F3F5F114AED}"/>
              </a:ext>
            </a:extLst>
          </p:cNvPr>
          <p:cNvSpPr>
            <a:spLocks noGrp="1"/>
          </p:cNvSpPr>
          <p:nvPr>
            <p:ph type="ftr" sz="quarter" idx="11"/>
          </p:nvPr>
        </p:nvSpPr>
        <p:spPr/>
        <p:txBody>
          <a:bodyPr/>
          <a:lstStyle/>
          <a:p>
            <a:r>
              <a:rPr lang="en-GB"/>
              <a:t>Date</a:t>
            </a:r>
            <a:endParaRPr lang="en-GB"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885132D5-10FB-D521-ACDF-4788D6069CFF}"/>
              </a:ext>
            </a:extLst>
          </p:cNvPr>
          <p:cNvSpPr>
            <a:spLocks noGrp="1" noChangeArrowheads="1"/>
          </p:cNvSpPr>
          <p:nvPr>
            <p:ph type="title"/>
          </p:nvPr>
        </p:nvSpPr>
        <p:spPr>
          <a:xfrm>
            <a:off x="641366" y="109661"/>
            <a:ext cx="2641567" cy="918104"/>
          </a:xfrm>
        </p:spPr>
        <p:txBody>
          <a:bodyPr>
            <a:normAutofit/>
          </a:bodyPr>
          <a:lstStyle/>
          <a:p>
            <a:pPr algn="ctr"/>
            <a:r>
              <a:rPr lang="en-GB" altLang="en-US" sz="2400" dirty="0">
                <a:latin typeface="Comic Sans MS" panose="030F0702030302020204" pitchFamily="66" charset="0"/>
                <a:ea typeface="ＭＳ Ｐゴシック" panose="020B0600070205080204" pitchFamily="34" charset="-128"/>
              </a:rPr>
              <a:t>You need to know...</a:t>
            </a:r>
          </a:p>
        </p:txBody>
      </p:sp>
      <p:sp>
        <p:nvSpPr>
          <p:cNvPr id="23556" name="Rectangle 3">
            <a:extLst>
              <a:ext uri="{FF2B5EF4-FFF2-40B4-BE49-F238E27FC236}">
                <a16:creationId xmlns:a16="http://schemas.microsoft.com/office/drawing/2014/main" id="{12E87BC2-B023-EBE4-ACF3-DE230662470F}"/>
              </a:ext>
            </a:extLst>
          </p:cNvPr>
          <p:cNvSpPr>
            <a:spLocks noGrp="1" noChangeArrowheads="1"/>
          </p:cNvSpPr>
          <p:nvPr>
            <p:ph type="body" idx="1"/>
          </p:nvPr>
        </p:nvSpPr>
        <p:spPr>
          <a:xfrm>
            <a:off x="157601" y="1139716"/>
            <a:ext cx="3620180" cy="3571984"/>
          </a:xfrm>
        </p:spPr>
        <p:txBody>
          <a:bodyPr>
            <a:normAutofit/>
          </a:bodyPr>
          <a:lstStyle/>
          <a:p>
            <a:pPr>
              <a:buFontTx/>
              <a:buNone/>
            </a:pPr>
            <a:r>
              <a:rPr lang="en-GB" altLang="en-US" sz="1800" dirty="0">
                <a:latin typeface="Comic Sans MS" panose="030F0702030302020204" pitchFamily="66" charset="0"/>
                <a:ea typeface="ＭＳ Ｐゴシック" panose="020B0600070205080204" pitchFamily="34" charset="-128"/>
              </a:rPr>
              <a:t>1.  </a:t>
            </a:r>
            <a:r>
              <a:rPr lang="en-GB" altLang="en-US" sz="1800" i="1" dirty="0">
                <a:latin typeface="Comic Sans MS" panose="030F0702030302020204" pitchFamily="66" charset="0"/>
                <a:ea typeface="ＭＳ Ｐゴシック" panose="020B0600070205080204" pitchFamily="34" charset="-128"/>
              </a:rPr>
              <a:t>Delete &amp; add your own text</a:t>
            </a:r>
          </a:p>
          <a:p>
            <a:pPr>
              <a:buFontTx/>
              <a:buNone/>
            </a:pPr>
            <a:endParaRPr lang="en-GB" altLang="en-US" sz="1800" dirty="0">
              <a:latin typeface="Comic Sans MS" panose="030F0702030302020204" pitchFamily="66" charset="0"/>
              <a:ea typeface="ＭＳ Ｐゴシック" panose="020B0600070205080204" pitchFamily="34" charset="-128"/>
            </a:endParaRPr>
          </a:p>
          <a:p>
            <a:pPr>
              <a:buFontTx/>
              <a:buNone/>
            </a:pPr>
            <a:endParaRPr lang="en-GB" altLang="en-US" sz="1800" dirty="0">
              <a:latin typeface="Comic Sans MS" panose="030F0702030302020204" pitchFamily="66" charset="0"/>
              <a:ea typeface="ＭＳ Ｐゴシック" panose="020B0600070205080204" pitchFamily="34" charset="-128"/>
            </a:endParaRPr>
          </a:p>
          <a:p>
            <a:pPr>
              <a:buFontTx/>
              <a:buNone/>
            </a:pPr>
            <a:r>
              <a:rPr lang="en-GB" altLang="en-US" sz="1800" dirty="0">
                <a:latin typeface="Comic Sans MS" panose="030F0702030302020204" pitchFamily="66" charset="0"/>
                <a:ea typeface="ＭＳ Ｐゴシック" panose="020B0600070205080204" pitchFamily="34" charset="-128"/>
              </a:rPr>
              <a:t>2. </a:t>
            </a:r>
          </a:p>
          <a:p>
            <a:pPr>
              <a:buFontTx/>
              <a:buNone/>
            </a:pPr>
            <a:endParaRPr lang="en-GB" altLang="en-US" sz="1800" dirty="0">
              <a:latin typeface="Comic Sans MS" panose="030F0702030302020204" pitchFamily="66" charset="0"/>
              <a:ea typeface="ＭＳ Ｐゴシック" panose="020B0600070205080204" pitchFamily="34" charset="-128"/>
            </a:endParaRPr>
          </a:p>
          <a:p>
            <a:pPr>
              <a:buFontTx/>
              <a:buNone/>
            </a:pPr>
            <a:endParaRPr lang="en-GB" altLang="en-US" sz="1800" dirty="0">
              <a:latin typeface="Comic Sans MS" panose="030F0702030302020204" pitchFamily="66" charset="0"/>
              <a:ea typeface="ＭＳ Ｐゴシック" panose="020B0600070205080204" pitchFamily="34" charset="-128"/>
            </a:endParaRPr>
          </a:p>
          <a:p>
            <a:pPr>
              <a:buFontTx/>
              <a:buNone/>
            </a:pPr>
            <a:r>
              <a:rPr lang="en-GB" altLang="en-US" sz="1800" dirty="0">
                <a:latin typeface="Comic Sans MS" panose="030F0702030302020204" pitchFamily="66" charset="0"/>
                <a:ea typeface="ＭＳ Ｐゴシック" panose="020B0600070205080204" pitchFamily="34" charset="-128"/>
              </a:rPr>
              <a:t>3.</a:t>
            </a:r>
          </a:p>
          <a:p>
            <a:pPr>
              <a:buFontTx/>
              <a:buNone/>
            </a:pPr>
            <a:endParaRPr lang="en-GB" altLang="en-US" sz="1800" dirty="0">
              <a:latin typeface="Comic Sans MS" panose="030F0702030302020204" pitchFamily="66" charset="0"/>
              <a:ea typeface="ＭＳ Ｐゴシック" panose="020B0600070205080204" pitchFamily="34" charset="-128"/>
            </a:endParaRPr>
          </a:p>
          <a:p>
            <a:pPr>
              <a:buFontTx/>
              <a:buNone/>
            </a:pPr>
            <a:endParaRPr lang="en-GB" altLang="en-US" sz="1800" dirty="0">
              <a:latin typeface="Comic Sans MS" panose="030F0702030302020204" pitchFamily="66" charset="0"/>
              <a:ea typeface="ＭＳ Ｐゴシック" panose="020B0600070205080204" pitchFamily="34" charset="-128"/>
            </a:endParaRPr>
          </a:p>
          <a:p>
            <a:pPr>
              <a:buFontTx/>
              <a:buNone/>
            </a:pPr>
            <a:r>
              <a:rPr lang="en-GB" altLang="en-US" sz="1800" dirty="0">
                <a:latin typeface="Comic Sans MS" panose="030F0702030302020204" pitchFamily="66" charset="0"/>
                <a:ea typeface="ＭＳ Ｐゴシック" panose="020B0600070205080204" pitchFamily="34" charset="-128"/>
              </a:rPr>
              <a:t>4.</a:t>
            </a:r>
          </a:p>
        </p:txBody>
      </p:sp>
      <p:sp>
        <p:nvSpPr>
          <p:cNvPr id="2" name="Date Placeholder 1">
            <a:extLst>
              <a:ext uri="{FF2B5EF4-FFF2-40B4-BE49-F238E27FC236}">
                <a16:creationId xmlns:a16="http://schemas.microsoft.com/office/drawing/2014/main" id="{2F10F7AD-7F37-2E17-6CB8-2B9D39084ED1}"/>
              </a:ext>
            </a:extLst>
          </p:cNvPr>
          <p:cNvSpPr>
            <a:spLocks noGrp="1"/>
          </p:cNvSpPr>
          <p:nvPr>
            <p:ph type="dt" sz="half" idx="10"/>
          </p:nvPr>
        </p:nvSpPr>
        <p:spPr>
          <a:xfrm>
            <a:off x="3041332" y="5105681"/>
            <a:ext cx="882968" cy="293283"/>
          </a:xfrm>
        </p:spPr>
        <p:txBody>
          <a:bodyPr/>
          <a:lstStyle/>
          <a:p>
            <a:r>
              <a:rPr lang="en-US"/>
              <a:t>CALL Scotland page 2</a:t>
            </a:r>
            <a:endParaRPr lang="en-GB" dirty="0"/>
          </a:p>
        </p:txBody>
      </p:sp>
      <p:sp>
        <p:nvSpPr>
          <p:cNvPr id="4" name="Footer Placeholder 3">
            <a:extLst>
              <a:ext uri="{FF2B5EF4-FFF2-40B4-BE49-F238E27FC236}">
                <a16:creationId xmlns:a16="http://schemas.microsoft.com/office/drawing/2014/main" id="{6176B2A2-0CDB-6F20-B12B-5F3F5F114AED}"/>
              </a:ext>
            </a:extLst>
          </p:cNvPr>
          <p:cNvSpPr>
            <a:spLocks noGrp="1"/>
          </p:cNvSpPr>
          <p:nvPr>
            <p:ph type="ftr" sz="quarter" idx="11"/>
          </p:nvPr>
        </p:nvSpPr>
        <p:spPr/>
        <p:txBody>
          <a:bodyPr/>
          <a:lstStyle/>
          <a:p>
            <a:r>
              <a:rPr lang="en-GB"/>
              <a:t>Date</a:t>
            </a:r>
            <a:endParaRPr lang="en-GB" dirty="0"/>
          </a:p>
        </p:txBody>
      </p:sp>
      <p:graphicFrame>
        <p:nvGraphicFramePr>
          <p:cNvPr id="5" name="Object 8">
            <a:extLst>
              <a:ext uri="{FF2B5EF4-FFF2-40B4-BE49-F238E27FC236}">
                <a16:creationId xmlns:a16="http://schemas.microsoft.com/office/drawing/2014/main" id="{1746CD27-13E1-6C9A-C4D0-9F463DCE81DC}"/>
              </a:ext>
            </a:extLst>
          </p:cNvPr>
          <p:cNvGraphicFramePr>
            <a:graphicFrameLocks noChangeAspect="1"/>
          </p:cNvGraphicFramePr>
          <p:nvPr>
            <p:extLst>
              <p:ext uri="{D42A27DB-BD31-4B8C-83A1-F6EECF244321}">
                <p14:modId xmlns:p14="http://schemas.microsoft.com/office/powerpoint/2010/main" val="1853802100"/>
              </p:ext>
            </p:extLst>
          </p:nvPr>
        </p:nvGraphicFramePr>
        <p:xfrm>
          <a:off x="89648" y="127427"/>
          <a:ext cx="585687" cy="599934"/>
        </p:xfrm>
        <a:graphic>
          <a:graphicData uri="http://schemas.openxmlformats.org/presentationml/2006/ole">
            <mc:AlternateContent xmlns:mc="http://schemas.openxmlformats.org/markup-compatibility/2006">
              <mc:Choice xmlns:v="urn:schemas-microsoft-com:vml" Requires="v">
                <p:oleObj name="Bitmap Image" r:id="rId4" imgW="586791" imgH="601905" progId="Paint.Picture">
                  <p:embed/>
                </p:oleObj>
              </mc:Choice>
              <mc:Fallback>
                <p:oleObj name="Bitmap Image" r:id="rId4" imgW="586791" imgH="601905" progId="Paint.Picture">
                  <p:embed/>
                  <p:pic>
                    <p:nvPicPr>
                      <p:cNvPr id="5" name="Object 8">
                        <a:extLst>
                          <a:ext uri="{FF2B5EF4-FFF2-40B4-BE49-F238E27FC236}">
                            <a16:creationId xmlns:a16="http://schemas.microsoft.com/office/drawing/2014/main" id="{1746CD27-13E1-6C9A-C4D0-9F463DCE81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48" y="127427"/>
                        <a:ext cx="585687" cy="59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8">
            <a:extLst>
              <a:ext uri="{FF2B5EF4-FFF2-40B4-BE49-F238E27FC236}">
                <a16:creationId xmlns:a16="http://schemas.microsoft.com/office/drawing/2014/main" id="{AA603BBB-EF2C-0F5A-3271-1C4B45FD28BA}"/>
              </a:ext>
            </a:extLst>
          </p:cNvPr>
          <p:cNvGraphicFramePr>
            <a:graphicFrameLocks noChangeAspect="1"/>
          </p:cNvGraphicFramePr>
          <p:nvPr>
            <p:extLst>
              <p:ext uri="{D42A27DB-BD31-4B8C-83A1-F6EECF244321}">
                <p14:modId xmlns:p14="http://schemas.microsoft.com/office/powerpoint/2010/main" val="2561039955"/>
              </p:ext>
            </p:extLst>
          </p:nvPr>
        </p:nvGraphicFramePr>
        <p:xfrm>
          <a:off x="3192094" y="127427"/>
          <a:ext cx="585687" cy="599934"/>
        </p:xfrm>
        <a:graphic>
          <a:graphicData uri="http://schemas.openxmlformats.org/presentationml/2006/ole">
            <mc:AlternateContent xmlns:mc="http://schemas.openxmlformats.org/markup-compatibility/2006">
              <mc:Choice xmlns:v="urn:schemas-microsoft-com:vml" Requires="v">
                <p:oleObj name="Bitmap Image" r:id="rId4" imgW="586791" imgH="601905" progId="Paint.Picture">
                  <p:embed/>
                </p:oleObj>
              </mc:Choice>
              <mc:Fallback>
                <p:oleObj name="Bitmap Image" r:id="rId4" imgW="586791" imgH="601905" progId="Paint.Picture">
                  <p:embed/>
                  <p:pic>
                    <p:nvPicPr>
                      <p:cNvPr id="6" name="Object 8">
                        <a:extLst>
                          <a:ext uri="{FF2B5EF4-FFF2-40B4-BE49-F238E27FC236}">
                            <a16:creationId xmlns:a16="http://schemas.microsoft.com/office/drawing/2014/main" id="{AA603BBB-EF2C-0F5A-3271-1C4B45FD28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2094" y="127427"/>
                        <a:ext cx="585687" cy="59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a:extLst>
              <a:ext uri="{FF2B5EF4-FFF2-40B4-BE49-F238E27FC236}">
                <a16:creationId xmlns:a16="http://schemas.microsoft.com/office/drawing/2014/main" id="{B8C448D4-E333-BC66-81B3-F46BAB25C36F}"/>
              </a:ext>
            </a:extLst>
          </p:cNvPr>
          <p:cNvGraphicFramePr>
            <a:graphicFrameLocks noChangeAspect="1"/>
          </p:cNvGraphicFramePr>
          <p:nvPr>
            <p:extLst>
              <p:ext uri="{D42A27DB-BD31-4B8C-83A1-F6EECF244321}">
                <p14:modId xmlns:p14="http://schemas.microsoft.com/office/powerpoint/2010/main" val="899838337"/>
              </p:ext>
            </p:extLst>
          </p:nvPr>
        </p:nvGraphicFramePr>
        <p:xfrm>
          <a:off x="3231667" y="3946349"/>
          <a:ext cx="546114" cy="1177706"/>
        </p:xfrm>
        <a:graphic>
          <a:graphicData uri="http://schemas.openxmlformats.org/presentationml/2006/ole">
            <mc:AlternateContent xmlns:mc="http://schemas.openxmlformats.org/markup-compatibility/2006">
              <mc:Choice xmlns:v="urn:schemas-microsoft-com:vml" Requires="v">
                <p:oleObj name="Clip" r:id="rId6" imgW="1308100" imgH="3949700" progId="MS_ClipArt_Gallery.2">
                  <p:embed/>
                </p:oleObj>
              </mc:Choice>
              <mc:Fallback>
                <p:oleObj name="Clip" r:id="rId6" imgW="1308100" imgH="3949700" progId="MS_ClipArt_Gallery.2">
                  <p:embed/>
                  <p:pic>
                    <p:nvPicPr>
                      <p:cNvPr id="7" name="Object 5">
                        <a:extLst>
                          <a:ext uri="{FF2B5EF4-FFF2-40B4-BE49-F238E27FC236}">
                            <a16:creationId xmlns:a16="http://schemas.microsoft.com/office/drawing/2014/main" id="{B8C448D4-E333-BC66-81B3-F46BAB25C3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1667" y="3946349"/>
                        <a:ext cx="546114" cy="1177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1"/>
    </p:custDataLst>
    <p:extLst>
      <p:ext uri="{BB962C8B-B14F-4D97-AF65-F5344CB8AC3E}">
        <p14:creationId xmlns:p14="http://schemas.microsoft.com/office/powerpoint/2010/main" val="2807431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a:extLst>
              <a:ext uri="{FF2B5EF4-FFF2-40B4-BE49-F238E27FC236}">
                <a16:creationId xmlns:a16="http://schemas.microsoft.com/office/drawing/2014/main" id="{233A31AB-B306-2D4F-55A4-1E67AB90D131}"/>
              </a:ext>
            </a:extLst>
          </p:cNvPr>
          <p:cNvSpPr>
            <a:spLocks noGrp="1"/>
          </p:cNvSpPr>
          <p:nvPr>
            <p:ph type="dt" sz="quarter" idx="10"/>
          </p:nvPr>
        </p:nvSpPr>
        <p:spPr>
          <a:xfrm>
            <a:off x="2721961" y="5043241"/>
            <a:ext cx="1378740" cy="4226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38185">
              <a:spcBef>
                <a:spcPct val="20000"/>
              </a:spcBef>
              <a:buChar char="•"/>
              <a:defRPr sz="1894">
                <a:solidFill>
                  <a:schemeClr val="tx1"/>
                </a:solidFill>
                <a:latin typeface="Comic Sans MS" panose="030F0702030302020204" pitchFamily="66" charset="0"/>
                <a:ea typeface="ＭＳ Ｐゴシック" panose="020B0600070205080204" pitchFamily="34" charset="-128"/>
              </a:defRPr>
            </a:lvl1pPr>
            <a:lvl2pPr marL="37821723" indent="-37365849" defTabSz="538185">
              <a:spcBef>
                <a:spcPct val="20000"/>
              </a:spcBef>
              <a:buChar char="–"/>
              <a:defRPr sz="1695">
                <a:solidFill>
                  <a:schemeClr val="tx1"/>
                </a:solidFill>
                <a:latin typeface="Comic Sans MS" panose="030F0702030302020204" pitchFamily="66" charset="0"/>
                <a:ea typeface="ＭＳ Ｐゴシック" panose="020B0600070205080204" pitchFamily="34" charset="-128"/>
              </a:defRPr>
            </a:lvl2pPr>
            <a:lvl3pPr marL="1139685" indent="-227937" defTabSz="538185">
              <a:spcBef>
                <a:spcPct val="20000"/>
              </a:spcBef>
              <a:buChar char="•"/>
              <a:defRPr sz="1396">
                <a:solidFill>
                  <a:schemeClr val="tx1"/>
                </a:solidFill>
                <a:latin typeface="Comic Sans MS" panose="030F0702030302020204" pitchFamily="66" charset="0"/>
                <a:ea typeface="ＭＳ Ｐゴシック" panose="020B0600070205080204" pitchFamily="34" charset="-128"/>
              </a:defRPr>
            </a:lvl3pPr>
            <a:lvl4pPr marL="1595559" indent="-227937" defTabSz="538185">
              <a:spcBef>
                <a:spcPct val="20000"/>
              </a:spcBef>
              <a:buChar char="–"/>
              <a:defRPr sz="1197">
                <a:solidFill>
                  <a:schemeClr val="tx1"/>
                </a:solidFill>
                <a:latin typeface="Comic Sans MS" panose="030F0702030302020204" pitchFamily="66" charset="0"/>
                <a:ea typeface="ＭＳ Ｐゴシック" panose="020B0600070205080204" pitchFamily="34" charset="-128"/>
              </a:defRPr>
            </a:lvl4pPr>
            <a:lvl5pPr marL="2051434" indent="-227937" defTabSz="538185">
              <a:spcBef>
                <a:spcPct val="20000"/>
              </a:spcBef>
              <a:buChar char="»"/>
              <a:defRPr sz="1197">
                <a:solidFill>
                  <a:schemeClr val="tx1"/>
                </a:solidFill>
                <a:latin typeface="Comic Sans MS" panose="030F0702030302020204" pitchFamily="66" charset="0"/>
                <a:ea typeface="ＭＳ Ｐゴシック" panose="020B0600070205080204" pitchFamily="34" charset="-128"/>
              </a:defRPr>
            </a:lvl5pPr>
            <a:lvl6pPr marL="2507308" indent="-227937" defTabSz="538185" eaLnBrk="0" fontAlgn="base" hangingPunct="0">
              <a:spcBef>
                <a:spcPct val="20000"/>
              </a:spcBef>
              <a:spcAft>
                <a:spcPct val="0"/>
              </a:spcAft>
              <a:buChar char="»"/>
              <a:defRPr sz="1197">
                <a:solidFill>
                  <a:schemeClr val="tx1"/>
                </a:solidFill>
                <a:latin typeface="Comic Sans MS" panose="030F0702030302020204" pitchFamily="66" charset="0"/>
                <a:ea typeface="ＭＳ Ｐゴシック" panose="020B0600070205080204" pitchFamily="34" charset="-128"/>
              </a:defRPr>
            </a:lvl6pPr>
            <a:lvl7pPr marL="2963182" indent="-227937" defTabSz="538185" eaLnBrk="0" fontAlgn="base" hangingPunct="0">
              <a:spcBef>
                <a:spcPct val="20000"/>
              </a:spcBef>
              <a:spcAft>
                <a:spcPct val="0"/>
              </a:spcAft>
              <a:buChar char="»"/>
              <a:defRPr sz="1197">
                <a:solidFill>
                  <a:schemeClr val="tx1"/>
                </a:solidFill>
                <a:latin typeface="Comic Sans MS" panose="030F0702030302020204" pitchFamily="66" charset="0"/>
                <a:ea typeface="ＭＳ Ｐゴシック" panose="020B0600070205080204" pitchFamily="34" charset="-128"/>
              </a:defRPr>
            </a:lvl7pPr>
            <a:lvl8pPr marL="3419056" indent="-227937" defTabSz="538185" eaLnBrk="0" fontAlgn="base" hangingPunct="0">
              <a:spcBef>
                <a:spcPct val="20000"/>
              </a:spcBef>
              <a:spcAft>
                <a:spcPct val="0"/>
              </a:spcAft>
              <a:buChar char="»"/>
              <a:defRPr sz="1197">
                <a:solidFill>
                  <a:schemeClr val="tx1"/>
                </a:solidFill>
                <a:latin typeface="Comic Sans MS" panose="030F0702030302020204" pitchFamily="66" charset="0"/>
                <a:ea typeface="ＭＳ Ｐゴシック" panose="020B0600070205080204" pitchFamily="34" charset="-128"/>
              </a:defRPr>
            </a:lvl8pPr>
            <a:lvl9pPr marL="3874930" indent="-227937" defTabSz="538185" eaLnBrk="0" fontAlgn="base" hangingPunct="0">
              <a:spcBef>
                <a:spcPct val="20000"/>
              </a:spcBef>
              <a:spcAft>
                <a:spcPct val="0"/>
              </a:spcAft>
              <a:buChar char="»"/>
              <a:defRPr sz="1197">
                <a:solidFill>
                  <a:schemeClr val="tx1"/>
                </a:solidFill>
                <a:latin typeface="Comic Sans MS" panose="030F0702030302020204" pitchFamily="66" charset="0"/>
                <a:ea typeface="ＭＳ Ｐゴシック" panose="020B0600070205080204" pitchFamily="34" charset="-128"/>
              </a:defRPr>
            </a:lvl9pPr>
          </a:lstStyle>
          <a:p>
            <a:pPr>
              <a:spcBef>
                <a:spcPct val="0"/>
              </a:spcBef>
              <a:buFontTx/>
              <a:buNone/>
            </a:pPr>
            <a:endParaRPr lang="en-US" altLang="en-US" sz="798"/>
          </a:p>
          <a:p>
            <a:pPr>
              <a:spcBef>
                <a:spcPct val="0"/>
              </a:spcBef>
              <a:buFontTx/>
              <a:buNone/>
            </a:pPr>
            <a:endParaRPr lang="en-US" altLang="en-US" sz="798"/>
          </a:p>
          <a:p>
            <a:pPr>
              <a:spcBef>
                <a:spcPct val="0"/>
              </a:spcBef>
              <a:buFontTx/>
              <a:buNone/>
            </a:pPr>
            <a:r>
              <a:rPr lang="en-US" altLang="en-US" sz="798">
                <a:latin typeface="Trebuchet MS" panose="020B0603020202020204" pitchFamily="34" charset="0"/>
              </a:rPr>
              <a:t>CALLL Scotland page 3</a:t>
            </a:r>
          </a:p>
        </p:txBody>
      </p:sp>
      <p:sp>
        <p:nvSpPr>
          <p:cNvPr id="26627" name="Rectangle 3">
            <a:extLst>
              <a:ext uri="{FF2B5EF4-FFF2-40B4-BE49-F238E27FC236}">
                <a16:creationId xmlns:a16="http://schemas.microsoft.com/office/drawing/2014/main" id="{066FD6D5-66D2-4E33-1AEB-FBFCED783665}"/>
              </a:ext>
            </a:extLst>
          </p:cNvPr>
          <p:cNvSpPr>
            <a:spLocks noGrp="1" noChangeArrowheads="1"/>
          </p:cNvSpPr>
          <p:nvPr>
            <p:ph type="body" idx="1"/>
          </p:nvPr>
        </p:nvSpPr>
        <p:spPr>
          <a:xfrm>
            <a:off x="95867" y="1590853"/>
            <a:ext cx="3613847" cy="3552753"/>
          </a:xfrm>
        </p:spPr>
        <p:txBody>
          <a:bodyPr/>
          <a:lstStyle/>
          <a:p>
            <a:endParaRPr lang="en-GB" altLang="en-US" dirty="0">
              <a:latin typeface="Comic Sans MS" panose="030F0702030302020204" pitchFamily="66" charset="0"/>
              <a:ea typeface="ＭＳ Ｐゴシック" panose="020B0600070205080204" pitchFamily="34" charset="-128"/>
            </a:endParaRPr>
          </a:p>
        </p:txBody>
      </p:sp>
      <p:sp>
        <p:nvSpPr>
          <p:cNvPr id="26628" name="Rectangle 4">
            <a:extLst>
              <a:ext uri="{FF2B5EF4-FFF2-40B4-BE49-F238E27FC236}">
                <a16:creationId xmlns:a16="http://schemas.microsoft.com/office/drawing/2014/main" id="{CDD725BB-3786-2F78-FD84-6C0CBACEA0A2}"/>
              </a:ext>
            </a:extLst>
          </p:cNvPr>
          <p:cNvSpPr>
            <a:spLocks noChangeArrowheads="1"/>
          </p:cNvSpPr>
          <p:nvPr/>
        </p:nvSpPr>
        <p:spPr bwMode="auto">
          <a:xfrm>
            <a:off x="1538869" y="75980"/>
            <a:ext cx="2379794" cy="121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831" tIns="26915" rIns="53831" bIns="26915" anchor="ctr"/>
          <a:lstStyle>
            <a:lvl1pPr defTabSz="539750">
              <a:spcBef>
                <a:spcPct val="20000"/>
              </a:spcBef>
              <a:buChar char="•"/>
              <a:defRPr sz="1900">
                <a:solidFill>
                  <a:schemeClr val="tx1"/>
                </a:solidFill>
                <a:latin typeface="Comic Sans MS" panose="030F0702030302020204" pitchFamily="66" charset="0"/>
                <a:ea typeface="ＭＳ Ｐゴシック" panose="020B0600070205080204" pitchFamily="34" charset="-128"/>
              </a:defRPr>
            </a:lvl1pPr>
            <a:lvl2pPr marL="37931725" indent="-37474525" defTabSz="539750">
              <a:spcBef>
                <a:spcPct val="20000"/>
              </a:spcBef>
              <a:buChar char="–"/>
              <a:defRPr sz="1700">
                <a:solidFill>
                  <a:schemeClr val="tx1"/>
                </a:solidFill>
                <a:latin typeface="Comic Sans MS" panose="030F0702030302020204" pitchFamily="66" charset="0"/>
                <a:ea typeface="ＭＳ Ｐゴシック" panose="020B0600070205080204" pitchFamily="34" charset="-128"/>
              </a:defRPr>
            </a:lvl2pPr>
            <a:lvl3pPr marL="1143000" indent="-228600" defTabSz="539750">
              <a:spcBef>
                <a:spcPct val="20000"/>
              </a:spcBef>
              <a:buChar char="•"/>
              <a:defRPr sz="1400">
                <a:solidFill>
                  <a:schemeClr val="tx1"/>
                </a:solidFill>
                <a:latin typeface="Comic Sans MS" panose="030F0702030302020204" pitchFamily="66" charset="0"/>
                <a:ea typeface="ＭＳ Ｐゴシック" panose="020B0600070205080204" pitchFamily="34" charset="-128"/>
              </a:defRPr>
            </a:lvl3pPr>
            <a:lvl4pPr marL="1600200" indent="-228600" defTabSz="539750">
              <a:spcBef>
                <a:spcPct val="20000"/>
              </a:spcBef>
              <a:buChar char="–"/>
              <a:defRPr sz="1200">
                <a:solidFill>
                  <a:schemeClr val="tx1"/>
                </a:solidFill>
                <a:latin typeface="Comic Sans MS" panose="030F0702030302020204" pitchFamily="66" charset="0"/>
                <a:ea typeface="ＭＳ Ｐゴシック" panose="020B0600070205080204" pitchFamily="34" charset="-128"/>
              </a:defRPr>
            </a:lvl4pPr>
            <a:lvl5pPr marL="2057400" indent="-228600" defTabSz="539750">
              <a:spcBef>
                <a:spcPct val="20000"/>
              </a:spcBef>
              <a:buChar char="»"/>
              <a:defRPr sz="1200">
                <a:solidFill>
                  <a:schemeClr val="tx1"/>
                </a:solidFill>
                <a:latin typeface="Comic Sans MS" panose="030F0702030302020204" pitchFamily="66" charset="0"/>
                <a:ea typeface="ＭＳ Ｐゴシック" panose="020B0600070205080204" pitchFamily="34" charset="-128"/>
              </a:defRPr>
            </a:lvl5pPr>
            <a:lvl6pPr marL="2514600" indent="-228600" defTabSz="539750" eaLnBrk="0" fontAlgn="base" hangingPunct="0">
              <a:spcBef>
                <a:spcPct val="20000"/>
              </a:spcBef>
              <a:spcAft>
                <a:spcPct val="0"/>
              </a:spcAft>
              <a:buChar char="»"/>
              <a:defRPr sz="1200">
                <a:solidFill>
                  <a:schemeClr val="tx1"/>
                </a:solidFill>
                <a:latin typeface="Comic Sans MS" panose="030F0702030302020204" pitchFamily="66" charset="0"/>
                <a:ea typeface="ＭＳ Ｐゴシック" panose="020B0600070205080204" pitchFamily="34" charset="-128"/>
              </a:defRPr>
            </a:lvl6pPr>
            <a:lvl7pPr marL="2971800" indent="-228600" defTabSz="539750" eaLnBrk="0" fontAlgn="base" hangingPunct="0">
              <a:spcBef>
                <a:spcPct val="20000"/>
              </a:spcBef>
              <a:spcAft>
                <a:spcPct val="0"/>
              </a:spcAft>
              <a:buChar char="»"/>
              <a:defRPr sz="1200">
                <a:solidFill>
                  <a:schemeClr val="tx1"/>
                </a:solidFill>
                <a:latin typeface="Comic Sans MS" panose="030F0702030302020204" pitchFamily="66" charset="0"/>
                <a:ea typeface="ＭＳ Ｐゴシック" panose="020B0600070205080204" pitchFamily="34" charset="-128"/>
              </a:defRPr>
            </a:lvl7pPr>
            <a:lvl8pPr marL="3429000" indent="-228600" defTabSz="539750" eaLnBrk="0" fontAlgn="base" hangingPunct="0">
              <a:spcBef>
                <a:spcPct val="20000"/>
              </a:spcBef>
              <a:spcAft>
                <a:spcPct val="0"/>
              </a:spcAft>
              <a:buChar char="»"/>
              <a:defRPr sz="1200">
                <a:solidFill>
                  <a:schemeClr val="tx1"/>
                </a:solidFill>
                <a:latin typeface="Comic Sans MS" panose="030F0702030302020204" pitchFamily="66" charset="0"/>
                <a:ea typeface="ＭＳ Ｐゴシック" panose="020B0600070205080204" pitchFamily="34" charset="-128"/>
              </a:defRPr>
            </a:lvl8pPr>
            <a:lvl9pPr marL="3886200" indent="-228600" defTabSz="539750" eaLnBrk="0" fontAlgn="base" hangingPunct="0">
              <a:spcBef>
                <a:spcPct val="20000"/>
              </a:spcBef>
              <a:spcAft>
                <a:spcPct val="0"/>
              </a:spcAft>
              <a:buChar char="»"/>
              <a:defRPr sz="1200">
                <a:solidFill>
                  <a:schemeClr val="tx1"/>
                </a:solidFill>
                <a:latin typeface="Comic Sans MS" panose="030F0702030302020204" pitchFamily="66" charset="0"/>
                <a:ea typeface="ＭＳ Ｐゴシック" panose="020B0600070205080204" pitchFamily="34" charset="-128"/>
              </a:defRPr>
            </a:lvl9pPr>
          </a:lstStyle>
          <a:p>
            <a:pPr algn="ctr">
              <a:spcBef>
                <a:spcPct val="0"/>
              </a:spcBef>
              <a:buFontTx/>
              <a:buNone/>
            </a:pPr>
            <a:r>
              <a:rPr lang="en-GB" altLang="en-US" sz="2000" dirty="0"/>
              <a:t>I love my Family</a:t>
            </a:r>
            <a:br>
              <a:rPr lang="en-GB" altLang="en-US" sz="1800" dirty="0"/>
            </a:br>
            <a:r>
              <a:rPr lang="en-GB" altLang="en-US" sz="1100" dirty="0"/>
              <a:t>I like to talk about them, so you need to know who everybody is!</a:t>
            </a:r>
            <a:endParaRPr lang="en-GB" altLang="en-US" sz="2400" dirty="0"/>
          </a:p>
        </p:txBody>
      </p:sp>
      <p:pic>
        <p:nvPicPr>
          <p:cNvPr id="3" name="Picture 2">
            <a:extLst>
              <a:ext uri="{FF2B5EF4-FFF2-40B4-BE49-F238E27FC236}">
                <a16:creationId xmlns:a16="http://schemas.microsoft.com/office/drawing/2014/main" id="{A38C11CF-0B8D-3D2A-4238-306373DB7DF9}"/>
              </a:ext>
            </a:extLst>
          </p:cNvPr>
          <p:cNvPicPr>
            <a:picLocks noChangeAspect="1"/>
          </p:cNvPicPr>
          <p:nvPr/>
        </p:nvPicPr>
        <p:blipFill>
          <a:blip r:embed="rId3"/>
          <a:stretch>
            <a:fillRect/>
          </a:stretch>
        </p:blipFill>
        <p:spPr>
          <a:xfrm>
            <a:off x="298574" y="173692"/>
            <a:ext cx="1180821" cy="1155910"/>
          </a:xfrm>
          <a:prstGeom prst="rect">
            <a:avLst/>
          </a:prstGeom>
        </p:spPr>
      </p:pic>
      <p:sp>
        <p:nvSpPr>
          <p:cNvPr id="4" name="Footer Placeholder 3">
            <a:extLst>
              <a:ext uri="{FF2B5EF4-FFF2-40B4-BE49-F238E27FC236}">
                <a16:creationId xmlns:a16="http://schemas.microsoft.com/office/drawing/2014/main" id="{14177FCB-7681-7383-844D-B579D3B00450}"/>
              </a:ext>
            </a:extLst>
          </p:cNvPr>
          <p:cNvSpPr>
            <a:spLocks noGrp="1"/>
          </p:cNvSpPr>
          <p:nvPr>
            <p:ph type="ftr" sz="quarter" idx="11"/>
          </p:nvPr>
        </p:nvSpPr>
        <p:spPr>
          <a:xfrm>
            <a:off x="1299925" y="5213631"/>
            <a:ext cx="1324451" cy="293283"/>
          </a:xfrm>
        </p:spPr>
        <p:txBody>
          <a:bodyPr/>
          <a:lstStyle/>
          <a:p>
            <a:r>
              <a:rPr lang="en-GB"/>
              <a:t>Date</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70151132-41F4-4EBC-1874-B78CB1EF7C30}"/>
              </a:ext>
            </a:extLst>
          </p:cNvPr>
          <p:cNvSpPr>
            <a:spLocks noGrp="1" noChangeArrowheads="1"/>
          </p:cNvSpPr>
          <p:nvPr>
            <p:ph type="title"/>
          </p:nvPr>
        </p:nvSpPr>
        <p:spPr>
          <a:xfrm>
            <a:off x="298483" y="151962"/>
            <a:ext cx="3327336" cy="918104"/>
          </a:xfrm>
        </p:spPr>
        <p:txBody>
          <a:bodyPr>
            <a:normAutofit/>
          </a:bodyPr>
          <a:lstStyle/>
          <a:p>
            <a:pPr algn="ctr"/>
            <a:r>
              <a:rPr lang="en-GB" altLang="en-US" sz="2400" dirty="0">
                <a:latin typeface="Comic Sans MS" panose="030F0702030302020204" pitchFamily="66" charset="0"/>
                <a:ea typeface="ＭＳ Ｐゴシック" panose="020B0600070205080204" pitchFamily="34" charset="-128"/>
              </a:rPr>
              <a:t>My Friends</a:t>
            </a:r>
          </a:p>
        </p:txBody>
      </p:sp>
      <p:sp>
        <p:nvSpPr>
          <p:cNvPr id="27652" name="Rectangle 3">
            <a:extLst>
              <a:ext uri="{FF2B5EF4-FFF2-40B4-BE49-F238E27FC236}">
                <a16:creationId xmlns:a16="http://schemas.microsoft.com/office/drawing/2014/main" id="{D0CE77A4-4186-AEAA-F7FE-BB61A8A0E02E}"/>
              </a:ext>
            </a:extLst>
          </p:cNvPr>
          <p:cNvSpPr>
            <a:spLocks noGrp="1" noChangeArrowheads="1"/>
          </p:cNvSpPr>
          <p:nvPr>
            <p:ph type="body" idx="1"/>
          </p:nvPr>
        </p:nvSpPr>
        <p:spPr>
          <a:xfrm>
            <a:off x="233581" y="1291677"/>
            <a:ext cx="3495128" cy="3826973"/>
          </a:xfrm>
        </p:spPr>
        <p:txBody>
          <a:bodyPr/>
          <a:lstStyle/>
          <a:p>
            <a:endParaRPr lang="en-GB" altLang="en-US" dirty="0">
              <a:latin typeface="Comic Sans MS" panose="030F0702030302020204" pitchFamily="66" charset="0"/>
              <a:ea typeface="ＭＳ Ｐゴシック" panose="020B0600070205080204" pitchFamily="34" charset="-128"/>
            </a:endParaRPr>
          </a:p>
        </p:txBody>
      </p:sp>
      <p:pic>
        <p:nvPicPr>
          <p:cNvPr id="3" name="Picture 2">
            <a:extLst>
              <a:ext uri="{FF2B5EF4-FFF2-40B4-BE49-F238E27FC236}">
                <a16:creationId xmlns:a16="http://schemas.microsoft.com/office/drawing/2014/main" id="{9A868E28-25AA-B069-A55B-72BBCFBD4D22}"/>
              </a:ext>
            </a:extLst>
          </p:cNvPr>
          <p:cNvPicPr>
            <a:picLocks noChangeAspect="1"/>
          </p:cNvPicPr>
          <p:nvPr/>
        </p:nvPicPr>
        <p:blipFill>
          <a:blip r:embed="rId3"/>
          <a:stretch>
            <a:fillRect/>
          </a:stretch>
        </p:blipFill>
        <p:spPr>
          <a:xfrm>
            <a:off x="154063" y="262784"/>
            <a:ext cx="780569" cy="713389"/>
          </a:xfrm>
          <a:prstGeom prst="rect">
            <a:avLst/>
          </a:prstGeom>
        </p:spPr>
      </p:pic>
      <p:pic>
        <p:nvPicPr>
          <p:cNvPr id="5" name="Picture 4">
            <a:extLst>
              <a:ext uri="{FF2B5EF4-FFF2-40B4-BE49-F238E27FC236}">
                <a16:creationId xmlns:a16="http://schemas.microsoft.com/office/drawing/2014/main" id="{38D1AC5D-6711-DBB1-66C2-7B3B95A192FB}"/>
              </a:ext>
            </a:extLst>
          </p:cNvPr>
          <p:cNvPicPr>
            <a:picLocks noChangeAspect="1"/>
          </p:cNvPicPr>
          <p:nvPr/>
        </p:nvPicPr>
        <p:blipFill>
          <a:blip r:embed="rId4"/>
          <a:stretch>
            <a:fillRect/>
          </a:stretch>
        </p:blipFill>
        <p:spPr>
          <a:xfrm>
            <a:off x="3041331" y="265935"/>
            <a:ext cx="687377" cy="678488"/>
          </a:xfrm>
          <a:prstGeom prst="rect">
            <a:avLst/>
          </a:prstGeom>
        </p:spPr>
      </p:pic>
      <p:sp>
        <p:nvSpPr>
          <p:cNvPr id="4" name="Date Placeholder 3">
            <a:extLst>
              <a:ext uri="{FF2B5EF4-FFF2-40B4-BE49-F238E27FC236}">
                <a16:creationId xmlns:a16="http://schemas.microsoft.com/office/drawing/2014/main" id="{613CE12F-A747-AF73-22DD-2807E63F032B}"/>
              </a:ext>
            </a:extLst>
          </p:cNvPr>
          <p:cNvSpPr>
            <a:spLocks noGrp="1"/>
          </p:cNvSpPr>
          <p:nvPr>
            <p:ph type="dt" sz="half" idx="10"/>
          </p:nvPr>
        </p:nvSpPr>
        <p:spPr>
          <a:xfrm>
            <a:off x="3041332" y="5105681"/>
            <a:ext cx="882968" cy="293283"/>
          </a:xfrm>
        </p:spPr>
        <p:txBody>
          <a:bodyPr/>
          <a:lstStyle/>
          <a:p>
            <a:r>
              <a:rPr lang="en-GB" dirty="0"/>
              <a:t>CALL Scotland page 4</a:t>
            </a:r>
          </a:p>
        </p:txBody>
      </p:sp>
      <p:sp>
        <p:nvSpPr>
          <p:cNvPr id="6" name="Footer Placeholder 5">
            <a:extLst>
              <a:ext uri="{FF2B5EF4-FFF2-40B4-BE49-F238E27FC236}">
                <a16:creationId xmlns:a16="http://schemas.microsoft.com/office/drawing/2014/main" id="{8C6E031E-FC28-41C7-562B-985BB87E6797}"/>
              </a:ext>
            </a:extLst>
          </p:cNvPr>
          <p:cNvSpPr>
            <a:spLocks noGrp="1"/>
          </p:cNvSpPr>
          <p:nvPr>
            <p:ph type="ftr" sz="quarter" idx="11"/>
          </p:nvPr>
        </p:nvSpPr>
        <p:spPr/>
        <p:txBody>
          <a:bodyPr/>
          <a:lstStyle/>
          <a:p>
            <a:r>
              <a:rPr lang="en-GB"/>
              <a:t>Date</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0FB30822-61FB-9C45-4C5A-A62A0403A7B2}"/>
              </a:ext>
            </a:extLst>
          </p:cNvPr>
          <p:cNvSpPr>
            <a:spLocks noGrp="1" noChangeArrowheads="1"/>
          </p:cNvSpPr>
          <p:nvPr>
            <p:ph type="body" idx="1"/>
          </p:nvPr>
        </p:nvSpPr>
        <p:spPr>
          <a:xfrm>
            <a:off x="108567" y="1245773"/>
            <a:ext cx="3714134" cy="3942177"/>
          </a:xfrm>
        </p:spPr>
        <p:txBody>
          <a:bodyPr/>
          <a:lstStyle/>
          <a:p>
            <a:endParaRPr lang="en-GB" altLang="en-US" dirty="0">
              <a:latin typeface="Comic Sans MS" panose="030F0702030302020204" pitchFamily="66" charset="0"/>
              <a:ea typeface="ＭＳ Ｐゴシック" panose="020B0600070205080204" pitchFamily="34" charset="-128"/>
            </a:endParaRPr>
          </a:p>
        </p:txBody>
      </p:sp>
      <p:sp>
        <p:nvSpPr>
          <p:cNvPr id="28676" name="Rectangle 4">
            <a:extLst>
              <a:ext uri="{FF2B5EF4-FFF2-40B4-BE49-F238E27FC236}">
                <a16:creationId xmlns:a16="http://schemas.microsoft.com/office/drawing/2014/main" id="{ECAB9189-85BA-C625-EE59-55DC7227BB29}"/>
              </a:ext>
            </a:extLst>
          </p:cNvPr>
          <p:cNvSpPr>
            <a:spLocks noChangeArrowheads="1"/>
          </p:cNvSpPr>
          <p:nvPr/>
        </p:nvSpPr>
        <p:spPr bwMode="auto">
          <a:xfrm>
            <a:off x="298483" y="151962"/>
            <a:ext cx="3091488" cy="91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831" tIns="26915" rIns="53831" bIns="26915" anchor="ctr"/>
          <a:lstStyle>
            <a:lvl1pPr>
              <a:defRPr sz="4400">
                <a:solidFill>
                  <a:schemeClr val="tx2"/>
                </a:solidFill>
                <a:latin typeface="Comic Sans MS" panose="030F0702030302020204" pitchFamily="66" charset="0"/>
                <a:ea typeface="ＭＳ Ｐゴシック" panose="020B0600070205080204" pitchFamily="34" charset="-128"/>
              </a:defRPr>
            </a:lvl1pPr>
            <a:lvl2pPr marL="37931725" indent="-37474525">
              <a:defRPr sz="4400">
                <a:solidFill>
                  <a:schemeClr val="tx2"/>
                </a:solidFill>
                <a:latin typeface="Comic Sans MS" panose="030F0702030302020204" pitchFamily="66" charset="0"/>
                <a:ea typeface="ＭＳ Ｐゴシック" panose="020B0600070205080204" pitchFamily="34" charset="-128"/>
              </a:defRPr>
            </a:lvl2pPr>
            <a:lvl3pPr marL="1143000" indent="-228600">
              <a:defRPr sz="4400">
                <a:solidFill>
                  <a:schemeClr val="tx2"/>
                </a:solidFill>
                <a:latin typeface="Comic Sans MS" panose="030F0702030302020204" pitchFamily="66" charset="0"/>
                <a:ea typeface="ＭＳ Ｐゴシック" panose="020B0600070205080204" pitchFamily="34" charset="-128"/>
              </a:defRPr>
            </a:lvl3pPr>
            <a:lvl4pPr marL="1600200" indent="-228600">
              <a:defRPr sz="4400">
                <a:solidFill>
                  <a:schemeClr val="tx2"/>
                </a:solidFill>
                <a:latin typeface="Comic Sans MS" panose="030F0702030302020204" pitchFamily="66" charset="0"/>
                <a:ea typeface="ＭＳ Ｐゴシック" panose="020B0600070205080204" pitchFamily="34" charset="-128"/>
              </a:defRPr>
            </a:lvl4pPr>
            <a:lvl5pPr marL="2057400" indent="-228600">
              <a:defRPr sz="4400">
                <a:solidFill>
                  <a:schemeClr val="tx2"/>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2"/>
                </a:solidFill>
                <a:latin typeface="Comic Sans MS" panose="030F0702030302020204" pitchFamily="66" charset="0"/>
                <a:ea typeface="ＭＳ Ｐゴシック" panose="020B0600070205080204" pitchFamily="34" charset="-128"/>
              </a:defRPr>
            </a:lvl9pPr>
          </a:lstStyle>
          <a:p>
            <a:r>
              <a:rPr lang="en-GB" altLang="en-US" sz="2400" dirty="0">
                <a:solidFill>
                  <a:schemeClr val="tx1"/>
                </a:solidFill>
              </a:rPr>
              <a:t>Special People Special Things</a:t>
            </a:r>
          </a:p>
        </p:txBody>
      </p:sp>
      <p:pic>
        <p:nvPicPr>
          <p:cNvPr id="3" name="Picture 2">
            <a:extLst>
              <a:ext uri="{FF2B5EF4-FFF2-40B4-BE49-F238E27FC236}">
                <a16:creationId xmlns:a16="http://schemas.microsoft.com/office/drawing/2014/main" id="{F266BE65-EC10-0A29-9753-D2E7B77B3F52}"/>
              </a:ext>
            </a:extLst>
          </p:cNvPr>
          <p:cNvPicPr>
            <a:picLocks noChangeAspect="1"/>
          </p:cNvPicPr>
          <p:nvPr/>
        </p:nvPicPr>
        <p:blipFill>
          <a:blip r:embed="rId3"/>
          <a:stretch>
            <a:fillRect/>
          </a:stretch>
        </p:blipFill>
        <p:spPr>
          <a:xfrm>
            <a:off x="2774198" y="170634"/>
            <a:ext cx="960204" cy="899432"/>
          </a:xfrm>
          <a:prstGeom prst="rect">
            <a:avLst/>
          </a:prstGeom>
        </p:spPr>
      </p:pic>
      <p:sp>
        <p:nvSpPr>
          <p:cNvPr id="2" name="Date Placeholder 1">
            <a:extLst>
              <a:ext uri="{FF2B5EF4-FFF2-40B4-BE49-F238E27FC236}">
                <a16:creationId xmlns:a16="http://schemas.microsoft.com/office/drawing/2014/main" id="{D4788E3D-0FD0-3771-478D-3F8C8A278DF4}"/>
              </a:ext>
            </a:extLst>
          </p:cNvPr>
          <p:cNvSpPr>
            <a:spLocks noGrp="1"/>
          </p:cNvSpPr>
          <p:nvPr>
            <p:ph type="dt" sz="half" idx="10"/>
          </p:nvPr>
        </p:nvSpPr>
        <p:spPr>
          <a:xfrm>
            <a:off x="3041332" y="5105681"/>
            <a:ext cx="882968" cy="293283"/>
          </a:xfrm>
        </p:spPr>
        <p:txBody>
          <a:bodyPr/>
          <a:lstStyle/>
          <a:p>
            <a:r>
              <a:rPr lang="en-GB" dirty="0"/>
              <a:t>CALL Scotland page 5</a:t>
            </a:r>
          </a:p>
        </p:txBody>
      </p:sp>
      <p:sp>
        <p:nvSpPr>
          <p:cNvPr id="4" name="Footer Placeholder 3">
            <a:extLst>
              <a:ext uri="{FF2B5EF4-FFF2-40B4-BE49-F238E27FC236}">
                <a16:creationId xmlns:a16="http://schemas.microsoft.com/office/drawing/2014/main" id="{DDF3A9BB-0468-A827-0C9E-4C6E4346F65D}"/>
              </a:ext>
            </a:extLst>
          </p:cNvPr>
          <p:cNvSpPr>
            <a:spLocks noGrp="1"/>
          </p:cNvSpPr>
          <p:nvPr>
            <p:ph type="ftr" sz="quarter" idx="11"/>
          </p:nvPr>
        </p:nvSpPr>
        <p:spPr/>
        <p:txBody>
          <a:bodyPr/>
          <a:lstStyle/>
          <a:p>
            <a:r>
              <a:rPr lang="en-GB"/>
              <a:t>Date</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282</TotalTime>
  <Words>1008</Words>
  <Application>Microsoft Office PowerPoint</Application>
  <PresentationFormat>Custom</PresentationFormat>
  <Paragraphs>130</Paragraphs>
  <Slides>20</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31" baseType="lpstr">
      <vt:lpstr>ＭＳ Ｐゴシック</vt:lpstr>
      <vt:lpstr>Aptos</vt:lpstr>
      <vt:lpstr>Aptos Display</vt:lpstr>
      <vt:lpstr>Arial</vt:lpstr>
      <vt:lpstr>Century Gothic</vt:lpstr>
      <vt:lpstr>Comic Sans MS</vt:lpstr>
      <vt:lpstr>Lucida Handwriting</vt:lpstr>
      <vt:lpstr>Trebuchet MS</vt:lpstr>
      <vt:lpstr>Office Theme</vt:lpstr>
      <vt:lpstr>Clip</vt:lpstr>
      <vt:lpstr>Bitmap Image</vt:lpstr>
      <vt:lpstr>CALL Scotland Passport starter</vt:lpstr>
      <vt:lpstr>Copyright</vt:lpstr>
      <vt:lpstr>This book is about me!   My name is </vt:lpstr>
      <vt:lpstr>Page Index</vt:lpstr>
      <vt:lpstr>All About Me!</vt:lpstr>
      <vt:lpstr>You need to know...</vt:lpstr>
      <vt:lpstr>PowerPoint Presentation</vt:lpstr>
      <vt:lpstr>My Friends</vt:lpstr>
      <vt:lpstr>PowerPoint Presentation</vt:lpstr>
      <vt:lpstr>PowerPoint Presentation</vt:lpstr>
      <vt:lpstr>How I Communicate (1)</vt:lpstr>
      <vt:lpstr>PowerPoint Presentation</vt:lpstr>
      <vt:lpstr>You can help me to communicate</vt:lpstr>
      <vt:lpstr>Fun Things!</vt:lpstr>
      <vt:lpstr>I like going to.. </vt:lpstr>
      <vt:lpstr>I can’t stand it! </vt:lpstr>
      <vt:lpstr>I’m working on this….</vt:lpstr>
      <vt:lpstr>PowerPoint Presentation</vt:lpstr>
      <vt:lpstr>Eating and Drinking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 Scotland Passport starter</dc:title>
  <dc:creator>Ceanna MacGregor</dc:creator>
  <cp:lastModifiedBy>Ceanna MacGregor</cp:lastModifiedBy>
  <cp:revision>1</cp:revision>
  <dcterms:created xsi:type="dcterms:W3CDTF">2025-07-12T21:23:37Z</dcterms:created>
  <dcterms:modified xsi:type="dcterms:W3CDTF">2025-08-30T21:56:21Z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CEB00D1D-FF5D-44C9-BAE4-BF4D14F38FFC</vt:lpwstr>
  </property>
  <property fmtid="{D5CDD505-2E9C-101B-9397-08002B2CF9AE}" pid="3" name="ArticulatePath">
    <vt:lpwstr>Presentation1</vt:lpwstr>
  </property>
</Properties>
</file>